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 id="2147483701" r:id="rId5"/>
  </p:sldMasterIdLst>
  <p:notesMasterIdLst>
    <p:notesMasterId r:id="rId37"/>
  </p:notesMasterIdLst>
  <p:handoutMasterIdLst>
    <p:handoutMasterId r:id="rId38"/>
  </p:handoutMasterIdLst>
  <p:sldIdLst>
    <p:sldId id="256" r:id="rId6"/>
    <p:sldId id="327" r:id="rId7"/>
    <p:sldId id="313" r:id="rId8"/>
    <p:sldId id="335" r:id="rId9"/>
    <p:sldId id="302" r:id="rId10"/>
    <p:sldId id="314" r:id="rId11"/>
    <p:sldId id="337" r:id="rId12"/>
    <p:sldId id="340" r:id="rId13"/>
    <p:sldId id="341" r:id="rId14"/>
    <p:sldId id="342" r:id="rId15"/>
    <p:sldId id="343" r:id="rId16"/>
    <p:sldId id="328" r:id="rId17"/>
    <p:sldId id="329" r:id="rId18"/>
    <p:sldId id="303" r:id="rId19"/>
    <p:sldId id="326" r:id="rId20"/>
    <p:sldId id="305" r:id="rId21"/>
    <p:sldId id="334" r:id="rId22"/>
    <p:sldId id="306" r:id="rId23"/>
    <p:sldId id="307" r:id="rId24"/>
    <p:sldId id="330" r:id="rId25"/>
    <p:sldId id="331" r:id="rId26"/>
    <p:sldId id="311" r:id="rId27"/>
    <p:sldId id="344" r:id="rId28"/>
    <p:sldId id="332" r:id="rId29"/>
    <p:sldId id="323" r:id="rId30"/>
    <p:sldId id="333" r:id="rId31"/>
    <p:sldId id="315" r:id="rId32"/>
    <p:sldId id="319" r:id="rId33"/>
    <p:sldId id="316" r:id="rId34"/>
    <p:sldId id="320" r:id="rId35"/>
    <p:sldId id="346"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4115C-2919-49C3-A60F-8A75B5A13CE1}" v="41" dt="2023-09-19T16:15:29.182"/>
    <p1510:client id="{95D2608F-75C4-4C6A-B800-4F701BE99400}" v="209" dt="2023-09-19T13:49:17.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61" d="100"/>
          <a:sy n="61" d="100"/>
        </p:scale>
        <p:origin x="792" y="20"/>
      </p:cViewPr>
      <p:guideLst>
        <p:guide orient="horz" pos="33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ton Lay" userId="S::preston.lay@dps.ok.gov::61bb974c-50dd-47f6-a486-23080f01b82c" providerId="AD" clId="Web-{B5A11CA3-0807-6E27-5C3B-72F7554A9372}"/>
    <pc:docChg chg="modSld">
      <pc:chgData name="Preston Lay" userId="S::preston.lay@dps.ok.gov::61bb974c-50dd-47f6-a486-23080f01b82c" providerId="AD" clId="Web-{B5A11CA3-0807-6E27-5C3B-72F7554A9372}" dt="2023-09-17T10:52:00.104" v="0" actId="20577"/>
      <pc:docMkLst>
        <pc:docMk/>
      </pc:docMkLst>
      <pc:sldChg chg="modSp">
        <pc:chgData name="Preston Lay" userId="S::preston.lay@dps.ok.gov::61bb974c-50dd-47f6-a486-23080f01b82c" providerId="AD" clId="Web-{B5A11CA3-0807-6E27-5C3B-72F7554A9372}" dt="2023-09-17T10:52:00.104" v="0" actId="20577"/>
        <pc:sldMkLst>
          <pc:docMk/>
          <pc:sldMk cId="2898121279" sldId="326"/>
        </pc:sldMkLst>
        <pc:spChg chg="mod">
          <ac:chgData name="Preston Lay" userId="S::preston.lay@dps.ok.gov::61bb974c-50dd-47f6-a486-23080f01b82c" providerId="AD" clId="Web-{B5A11CA3-0807-6E27-5C3B-72F7554A9372}" dt="2023-09-17T10:52:00.104" v="0" actId="20577"/>
          <ac:spMkLst>
            <pc:docMk/>
            <pc:sldMk cId="2898121279" sldId="326"/>
            <ac:spMk id="4" creationId="{7C3C7B69-E016-0750-B16A-62A1F617BB4F}"/>
          </ac:spMkLst>
        </pc:spChg>
      </pc:sldChg>
    </pc:docChg>
  </pc:docChgLst>
  <pc:docChgLst>
    <pc:chgData name="Preston Lay" userId="S::preston.lay@dps.ok.gov::61bb974c-50dd-47f6-a486-23080f01b82c" providerId="AD" clId="Web-{33933905-03F1-C77C-7043-20475A8DCD9E}"/>
    <pc:docChg chg="modSld">
      <pc:chgData name="Preston Lay" userId="S::preston.lay@dps.ok.gov::61bb974c-50dd-47f6-a486-23080f01b82c" providerId="AD" clId="Web-{33933905-03F1-C77C-7043-20475A8DCD9E}" dt="2023-09-14T15:39:00.202" v="17" actId="20577"/>
      <pc:docMkLst>
        <pc:docMk/>
      </pc:docMkLst>
      <pc:sldChg chg="modSp">
        <pc:chgData name="Preston Lay" userId="S::preston.lay@dps.ok.gov::61bb974c-50dd-47f6-a486-23080f01b82c" providerId="AD" clId="Web-{33933905-03F1-C77C-7043-20475A8DCD9E}" dt="2023-09-14T15:39:00.202" v="17" actId="20577"/>
        <pc:sldMkLst>
          <pc:docMk/>
          <pc:sldMk cId="1050973858" sldId="320"/>
        </pc:sldMkLst>
        <pc:spChg chg="mod">
          <ac:chgData name="Preston Lay" userId="S::preston.lay@dps.ok.gov::61bb974c-50dd-47f6-a486-23080f01b82c" providerId="AD" clId="Web-{33933905-03F1-C77C-7043-20475A8DCD9E}" dt="2023-09-14T15:39:00.202" v="17" actId="20577"/>
          <ac:spMkLst>
            <pc:docMk/>
            <pc:sldMk cId="1050973858" sldId="320"/>
            <ac:spMk id="14" creationId="{E6D7147C-CA1A-C895-5672-51CC44ACA673}"/>
          </ac:spMkLst>
        </pc:spChg>
      </pc:sldChg>
    </pc:docChg>
  </pc:docChgLst>
  <pc:docChgLst>
    <pc:chgData name="Greg Metcalfe" userId="6010bf73-9d09-471f-8c31-9dc0ce6a024f" providerId="ADAL" clId="{95D2608F-75C4-4C6A-B800-4F701BE99400}"/>
    <pc:docChg chg="undo custSel addSld delSld modSld sldOrd">
      <pc:chgData name="Greg Metcalfe" userId="6010bf73-9d09-471f-8c31-9dc0ce6a024f" providerId="ADAL" clId="{95D2608F-75C4-4C6A-B800-4F701BE99400}" dt="2023-09-19T13:54:25.434" v="1792" actId="14100"/>
      <pc:docMkLst>
        <pc:docMk/>
      </pc:docMkLst>
      <pc:sldChg chg="modSp mod">
        <pc:chgData name="Greg Metcalfe" userId="6010bf73-9d09-471f-8c31-9dc0ce6a024f" providerId="ADAL" clId="{95D2608F-75C4-4C6A-B800-4F701BE99400}" dt="2023-09-14T12:46:53.037" v="13" actId="20577"/>
        <pc:sldMkLst>
          <pc:docMk/>
          <pc:sldMk cId="1642425379" sldId="256"/>
        </pc:sldMkLst>
        <pc:spChg chg="mod">
          <ac:chgData name="Greg Metcalfe" userId="6010bf73-9d09-471f-8c31-9dc0ce6a024f" providerId="ADAL" clId="{95D2608F-75C4-4C6A-B800-4F701BE99400}" dt="2023-09-14T12:46:53.037" v="13" actId="20577"/>
          <ac:spMkLst>
            <pc:docMk/>
            <pc:sldMk cId="1642425379" sldId="256"/>
            <ac:spMk id="2" creationId="{216815C6-3AD0-46E6-A74A-1967BD91AF50}"/>
          </ac:spMkLst>
        </pc:spChg>
      </pc:sldChg>
      <pc:sldChg chg="del">
        <pc:chgData name="Greg Metcalfe" userId="6010bf73-9d09-471f-8c31-9dc0ce6a024f" providerId="ADAL" clId="{95D2608F-75C4-4C6A-B800-4F701BE99400}" dt="2023-09-14T13:09:34.577" v="341" actId="47"/>
        <pc:sldMkLst>
          <pc:docMk/>
          <pc:sldMk cId="707789176" sldId="258"/>
        </pc:sldMkLst>
      </pc:sldChg>
      <pc:sldChg chg="del">
        <pc:chgData name="Greg Metcalfe" userId="6010bf73-9d09-471f-8c31-9dc0ce6a024f" providerId="ADAL" clId="{95D2608F-75C4-4C6A-B800-4F701BE99400}" dt="2023-09-14T13:09:34.577" v="341" actId="47"/>
        <pc:sldMkLst>
          <pc:docMk/>
          <pc:sldMk cId="566997565" sldId="260"/>
        </pc:sldMkLst>
      </pc:sldChg>
      <pc:sldChg chg="del">
        <pc:chgData name="Greg Metcalfe" userId="6010bf73-9d09-471f-8c31-9dc0ce6a024f" providerId="ADAL" clId="{95D2608F-75C4-4C6A-B800-4F701BE99400}" dt="2023-09-14T13:09:34.577" v="341" actId="47"/>
        <pc:sldMkLst>
          <pc:docMk/>
          <pc:sldMk cId="1593920805" sldId="262"/>
        </pc:sldMkLst>
      </pc:sldChg>
      <pc:sldChg chg="del">
        <pc:chgData name="Greg Metcalfe" userId="6010bf73-9d09-471f-8c31-9dc0ce6a024f" providerId="ADAL" clId="{95D2608F-75C4-4C6A-B800-4F701BE99400}" dt="2023-09-14T13:09:34.577" v="341" actId="47"/>
        <pc:sldMkLst>
          <pc:docMk/>
          <pc:sldMk cId="1346372204" sldId="264"/>
        </pc:sldMkLst>
      </pc:sldChg>
      <pc:sldChg chg="del">
        <pc:chgData name="Greg Metcalfe" userId="6010bf73-9d09-471f-8c31-9dc0ce6a024f" providerId="ADAL" clId="{95D2608F-75C4-4C6A-B800-4F701BE99400}" dt="2023-09-14T13:09:34.577" v="341" actId="47"/>
        <pc:sldMkLst>
          <pc:docMk/>
          <pc:sldMk cId="2121178069" sldId="266"/>
        </pc:sldMkLst>
      </pc:sldChg>
      <pc:sldChg chg="del">
        <pc:chgData name="Greg Metcalfe" userId="6010bf73-9d09-471f-8c31-9dc0ce6a024f" providerId="ADAL" clId="{95D2608F-75C4-4C6A-B800-4F701BE99400}" dt="2023-09-14T13:09:34.577" v="341" actId="47"/>
        <pc:sldMkLst>
          <pc:docMk/>
          <pc:sldMk cId="1472106130" sldId="270"/>
        </pc:sldMkLst>
      </pc:sldChg>
      <pc:sldChg chg="del">
        <pc:chgData name="Greg Metcalfe" userId="6010bf73-9d09-471f-8c31-9dc0ce6a024f" providerId="ADAL" clId="{95D2608F-75C4-4C6A-B800-4F701BE99400}" dt="2023-09-14T13:09:34.577" v="341" actId="47"/>
        <pc:sldMkLst>
          <pc:docMk/>
          <pc:sldMk cId="460935096" sldId="271"/>
        </pc:sldMkLst>
      </pc:sldChg>
      <pc:sldChg chg="del">
        <pc:chgData name="Greg Metcalfe" userId="6010bf73-9d09-471f-8c31-9dc0ce6a024f" providerId="ADAL" clId="{95D2608F-75C4-4C6A-B800-4F701BE99400}" dt="2023-09-14T13:09:34.577" v="341" actId="47"/>
        <pc:sldMkLst>
          <pc:docMk/>
          <pc:sldMk cId="920173932" sldId="275"/>
        </pc:sldMkLst>
      </pc:sldChg>
      <pc:sldChg chg="del">
        <pc:chgData name="Greg Metcalfe" userId="6010bf73-9d09-471f-8c31-9dc0ce6a024f" providerId="ADAL" clId="{95D2608F-75C4-4C6A-B800-4F701BE99400}" dt="2023-09-14T13:09:34.577" v="341" actId="47"/>
        <pc:sldMkLst>
          <pc:docMk/>
          <pc:sldMk cId="2436493926" sldId="276"/>
        </pc:sldMkLst>
      </pc:sldChg>
      <pc:sldChg chg="modSp mod">
        <pc:chgData name="Greg Metcalfe" userId="6010bf73-9d09-471f-8c31-9dc0ce6a024f" providerId="ADAL" clId="{95D2608F-75C4-4C6A-B800-4F701BE99400}" dt="2023-09-14T13:04:10.815" v="220" actId="1076"/>
        <pc:sldMkLst>
          <pc:docMk/>
          <pc:sldMk cId="2243494996" sldId="277"/>
        </pc:sldMkLst>
        <pc:spChg chg="mod">
          <ac:chgData name="Greg Metcalfe" userId="6010bf73-9d09-471f-8c31-9dc0ce6a024f" providerId="ADAL" clId="{95D2608F-75C4-4C6A-B800-4F701BE99400}" dt="2023-09-14T13:02:58.825" v="201" actId="27636"/>
          <ac:spMkLst>
            <pc:docMk/>
            <pc:sldMk cId="2243494996" sldId="277"/>
            <ac:spMk id="2" creationId="{6719F29B-F233-48AF-8261-F33A4E079E3E}"/>
          </ac:spMkLst>
        </pc:spChg>
        <pc:spChg chg="mod">
          <ac:chgData name="Greg Metcalfe" userId="6010bf73-9d09-471f-8c31-9dc0ce6a024f" providerId="ADAL" clId="{95D2608F-75C4-4C6A-B800-4F701BE99400}" dt="2023-09-14T13:03:18.854" v="207" actId="20577"/>
          <ac:spMkLst>
            <pc:docMk/>
            <pc:sldMk cId="2243494996" sldId="277"/>
            <ac:spMk id="3" creationId="{35E3EA69-4E0E-41BD-8095-A124225A2647}"/>
          </ac:spMkLst>
        </pc:spChg>
        <pc:spChg chg="mod">
          <ac:chgData name="Greg Metcalfe" userId="6010bf73-9d09-471f-8c31-9dc0ce6a024f" providerId="ADAL" clId="{95D2608F-75C4-4C6A-B800-4F701BE99400}" dt="2023-09-14T13:04:10.815" v="220" actId="1076"/>
          <ac:spMkLst>
            <pc:docMk/>
            <pc:sldMk cId="2243494996" sldId="277"/>
            <ac:spMk id="14" creationId="{66A5BA62-3552-4D35-C1C8-C91F59C85636}"/>
          </ac:spMkLst>
        </pc:spChg>
      </pc:sldChg>
      <pc:sldChg chg="del">
        <pc:chgData name="Greg Metcalfe" userId="6010bf73-9d09-471f-8c31-9dc0ce6a024f" providerId="ADAL" clId="{95D2608F-75C4-4C6A-B800-4F701BE99400}" dt="2023-09-14T13:09:34.577" v="341" actId="47"/>
        <pc:sldMkLst>
          <pc:docMk/>
          <pc:sldMk cId="2069393026" sldId="278"/>
        </pc:sldMkLst>
      </pc:sldChg>
      <pc:sldChg chg="del">
        <pc:chgData name="Greg Metcalfe" userId="6010bf73-9d09-471f-8c31-9dc0ce6a024f" providerId="ADAL" clId="{95D2608F-75C4-4C6A-B800-4F701BE99400}" dt="2023-09-14T13:09:34.577" v="341" actId="47"/>
        <pc:sldMkLst>
          <pc:docMk/>
          <pc:sldMk cId="1417396711" sldId="280"/>
        </pc:sldMkLst>
      </pc:sldChg>
      <pc:sldChg chg="del">
        <pc:chgData name="Greg Metcalfe" userId="6010bf73-9d09-471f-8c31-9dc0ce6a024f" providerId="ADAL" clId="{95D2608F-75C4-4C6A-B800-4F701BE99400}" dt="2023-09-14T13:09:34.577" v="341" actId="47"/>
        <pc:sldMkLst>
          <pc:docMk/>
          <pc:sldMk cId="3477453048" sldId="282"/>
        </pc:sldMkLst>
      </pc:sldChg>
      <pc:sldChg chg="del">
        <pc:chgData name="Greg Metcalfe" userId="6010bf73-9d09-471f-8c31-9dc0ce6a024f" providerId="ADAL" clId="{95D2608F-75C4-4C6A-B800-4F701BE99400}" dt="2023-09-14T13:09:34.577" v="341" actId="47"/>
        <pc:sldMkLst>
          <pc:docMk/>
          <pc:sldMk cId="3396266754" sldId="283"/>
        </pc:sldMkLst>
      </pc:sldChg>
      <pc:sldChg chg="del">
        <pc:chgData name="Greg Metcalfe" userId="6010bf73-9d09-471f-8c31-9dc0ce6a024f" providerId="ADAL" clId="{95D2608F-75C4-4C6A-B800-4F701BE99400}" dt="2023-09-14T13:09:34.577" v="341" actId="47"/>
        <pc:sldMkLst>
          <pc:docMk/>
          <pc:sldMk cId="57897592" sldId="287"/>
        </pc:sldMkLst>
      </pc:sldChg>
      <pc:sldChg chg="del">
        <pc:chgData name="Greg Metcalfe" userId="6010bf73-9d09-471f-8c31-9dc0ce6a024f" providerId="ADAL" clId="{95D2608F-75C4-4C6A-B800-4F701BE99400}" dt="2023-09-14T13:09:34.577" v="341" actId="47"/>
        <pc:sldMkLst>
          <pc:docMk/>
          <pc:sldMk cId="1177824853" sldId="290"/>
        </pc:sldMkLst>
      </pc:sldChg>
      <pc:sldChg chg="del">
        <pc:chgData name="Greg Metcalfe" userId="6010bf73-9d09-471f-8c31-9dc0ce6a024f" providerId="ADAL" clId="{95D2608F-75C4-4C6A-B800-4F701BE99400}" dt="2023-09-14T13:09:34.577" v="341" actId="47"/>
        <pc:sldMkLst>
          <pc:docMk/>
          <pc:sldMk cId="404854312" sldId="292"/>
        </pc:sldMkLst>
      </pc:sldChg>
      <pc:sldChg chg="del">
        <pc:chgData name="Greg Metcalfe" userId="6010bf73-9d09-471f-8c31-9dc0ce6a024f" providerId="ADAL" clId="{95D2608F-75C4-4C6A-B800-4F701BE99400}" dt="2023-09-14T13:09:34.577" v="341" actId="47"/>
        <pc:sldMkLst>
          <pc:docMk/>
          <pc:sldMk cId="1057409390" sldId="293"/>
        </pc:sldMkLst>
      </pc:sldChg>
      <pc:sldChg chg="delSp modSp mod modNotesTx">
        <pc:chgData name="Greg Metcalfe" userId="6010bf73-9d09-471f-8c31-9dc0ce6a024f" providerId="ADAL" clId="{95D2608F-75C4-4C6A-B800-4F701BE99400}" dt="2023-09-14T13:12:24.611" v="386" actId="6549"/>
        <pc:sldMkLst>
          <pc:docMk/>
          <pc:sldMk cId="493732849" sldId="294"/>
        </pc:sldMkLst>
        <pc:spChg chg="del">
          <ac:chgData name="Greg Metcalfe" userId="6010bf73-9d09-471f-8c31-9dc0ce6a024f" providerId="ADAL" clId="{95D2608F-75C4-4C6A-B800-4F701BE99400}" dt="2023-09-14T13:04:57.545" v="311" actId="478"/>
          <ac:spMkLst>
            <pc:docMk/>
            <pc:sldMk cId="493732849" sldId="294"/>
            <ac:spMk id="2" creationId="{DB8C6F59-2DFA-F753-60B2-4523DF1C034C}"/>
          </ac:spMkLst>
        </pc:spChg>
        <pc:spChg chg="mod">
          <ac:chgData name="Greg Metcalfe" userId="6010bf73-9d09-471f-8c31-9dc0ce6a024f" providerId="ADAL" clId="{95D2608F-75C4-4C6A-B800-4F701BE99400}" dt="2023-09-14T13:05:51.865" v="327" actId="14100"/>
          <ac:spMkLst>
            <pc:docMk/>
            <pc:sldMk cId="493732849" sldId="294"/>
            <ac:spMk id="7" creationId="{E878F206-4F62-AD21-A47E-175D017A0F5A}"/>
          </ac:spMkLst>
        </pc:spChg>
        <pc:spChg chg="mod">
          <ac:chgData name="Greg Metcalfe" userId="6010bf73-9d09-471f-8c31-9dc0ce6a024f" providerId="ADAL" clId="{95D2608F-75C4-4C6A-B800-4F701BE99400}" dt="2023-09-14T13:12:24.611" v="386" actId="6549"/>
          <ac:spMkLst>
            <pc:docMk/>
            <pc:sldMk cId="493732849" sldId="294"/>
            <ac:spMk id="14" creationId="{66A5BA62-3552-4D35-C1C8-C91F59C85636}"/>
          </ac:spMkLst>
        </pc:spChg>
      </pc:sldChg>
      <pc:sldChg chg="del">
        <pc:chgData name="Greg Metcalfe" userId="6010bf73-9d09-471f-8c31-9dc0ce6a024f" providerId="ADAL" clId="{95D2608F-75C4-4C6A-B800-4F701BE99400}" dt="2023-09-14T13:12:32.156" v="387" actId="47"/>
        <pc:sldMkLst>
          <pc:docMk/>
          <pc:sldMk cId="3150479517" sldId="295"/>
        </pc:sldMkLst>
      </pc:sldChg>
      <pc:sldChg chg="addSp delSp modSp mod">
        <pc:chgData name="Greg Metcalfe" userId="6010bf73-9d09-471f-8c31-9dc0ce6a024f" providerId="ADAL" clId="{95D2608F-75C4-4C6A-B800-4F701BE99400}" dt="2023-09-14T12:56:59.951" v="121" actId="20577"/>
        <pc:sldMkLst>
          <pc:docMk/>
          <pc:sldMk cId="1824839646" sldId="296"/>
        </pc:sldMkLst>
        <pc:spChg chg="del">
          <ac:chgData name="Greg Metcalfe" userId="6010bf73-9d09-471f-8c31-9dc0ce6a024f" providerId="ADAL" clId="{95D2608F-75C4-4C6A-B800-4F701BE99400}" dt="2023-09-14T12:52:16.383" v="42" actId="478"/>
          <ac:spMkLst>
            <pc:docMk/>
            <pc:sldMk cId="1824839646" sldId="296"/>
            <ac:spMk id="2" creationId="{8EC81A71-4E71-625F-4502-D1CC3C0FFF33}"/>
          </ac:spMkLst>
        </pc:spChg>
        <pc:spChg chg="mod">
          <ac:chgData name="Greg Metcalfe" userId="6010bf73-9d09-471f-8c31-9dc0ce6a024f" providerId="ADAL" clId="{95D2608F-75C4-4C6A-B800-4F701BE99400}" dt="2023-09-14T12:54:11.468" v="77" actId="1076"/>
          <ac:spMkLst>
            <pc:docMk/>
            <pc:sldMk cId="1824839646" sldId="296"/>
            <ac:spMk id="3" creationId="{13BB93BA-5670-3A0E-E10A-B32D79682DD7}"/>
          </ac:spMkLst>
        </pc:spChg>
        <pc:spChg chg="mod">
          <ac:chgData name="Greg Metcalfe" userId="6010bf73-9d09-471f-8c31-9dc0ce6a024f" providerId="ADAL" clId="{95D2608F-75C4-4C6A-B800-4F701BE99400}" dt="2023-09-14T12:55:42.003" v="88" actId="20577"/>
          <ac:spMkLst>
            <pc:docMk/>
            <pc:sldMk cId="1824839646" sldId="296"/>
            <ac:spMk id="4" creationId="{66F41EA8-20D8-2E28-4548-7F17F796E1AF}"/>
          </ac:spMkLst>
        </pc:spChg>
        <pc:spChg chg="mod">
          <ac:chgData name="Greg Metcalfe" userId="6010bf73-9d09-471f-8c31-9dc0ce6a024f" providerId="ADAL" clId="{95D2608F-75C4-4C6A-B800-4F701BE99400}" dt="2023-09-14T12:56:07.841" v="89" actId="1076"/>
          <ac:spMkLst>
            <pc:docMk/>
            <pc:sldMk cId="1824839646" sldId="296"/>
            <ac:spMk id="5" creationId="{E205A2B5-8F60-A150-7EAC-D6C219547740}"/>
          </ac:spMkLst>
        </pc:spChg>
        <pc:spChg chg="mod">
          <ac:chgData name="Greg Metcalfe" userId="6010bf73-9d09-471f-8c31-9dc0ce6a024f" providerId="ADAL" clId="{95D2608F-75C4-4C6A-B800-4F701BE99400}" dt="2023-09-14T12:56:11.553" v="90" actId="1076"/>
          <ac:spMkLst>
            <pc:docMk/>
            <pc:sldMk cId="1824839646" sldId="296"/>
            <ac:spMk id="6" creationId="{0821948F-5977-3298-AC8A-317763BA8D95}"/>
          </ac:spMkLst>
        </pc:spChg>
        <pc:spChg chg="mod">
          <ac:chgData name="Greg Metcalfe" userId="6010bf73-9d09-471f-8c31-9dc0ce6a024f" providerId="ADAL" clId="{95D2608F-75C4-4C6A-B800-4F701BE99400}" dt="2023-09-14T12:56:16.186" v="91" actId="1076"/>
          <ac:spMkLst>
            <pc:docMk/>
            <pc:sldMk cId="1824839646" sldId="296"/>
            <ac:spMk id="7" creationId="{971A989F-EE3E-196C-B55E-0D9D97AE81B7}"/>
          </ac:spMkLst>
        </pc:spChg>
        <pc:spChg chg="mod">
          <ac:chgData name="Greg Metcalfe" userId="6010bf73-9d09-471f-8c31-9dc0ce6a024f" providerId="ADAL" clId="{95D2608F-75C4-4C6A-B800-4F701BE99400}" dt="2023-09-14T12:56:59.951" v="121" actId="20577"/>
          <ac:spMkLst>
            <pc:docMk/>
            <pc:sldMk cId="1824839646" sldId="296"/>
            <ac:spMk id="8" creationId="{9C04611C-81AE-E205-9D44-76DE32FDE8A2}"/>
          </ac:spMkLst>
        </pc:spChg>
        <pc:spChg chg="mod">
          <ac:chgData name="Greg Metcalfe" userId="6010bf73-9d09-471f-8c31-9dc0ce6a024f" providerId="ADAL" clId="{95D2608F-75C4-4C6A-B800-4F701BE99400}" dt="2023-09-14T12:54:07.744" v="76" actId="1076"/>
          <ac:spMkLst>
            <pc:docMk/>
            <pc:sldMk cId="1824839646" sldId="296"/>
            <ac:spMk id="9" creationId="{0398B7AB-E9EB-A5D2-4934-2AD86EA5D040}"/>
          </ac:spMkLst>
        </pc:spChg>
        <pc:spChg chg="add del mod">
          <ac:chgData name="Greg Metcalfe" userId="6010bf73-9d09-471f-8c31-9dc0ce6a024f" providerId="ADAL" clId="{95D2608F-75C4-4C6A-B800-4F701BE99400}" dt="2023-09-14T12:52:19.602" v="43" actId="478"/>
          <ac:spMkLst>
            <pc:docMk/>
            <pc:sldMk cId="1824839646" sldId="296"/>
            <ac:spMk id="11" creationId="{D603BDFE-E335-C849-4038-8DC326618CE1}"/>
          </ac:spMkLst>
        </pc:spChg>
        <pc:picChg chg="mod">
          <ac:chgData name="Greg Metcalfe" userId="6010bf73-9d09-471f-8c31-9dc0ce6a024f" providerId="ADAL" clId="{95D2608F-75C4-4C6A-B800-4F701BE99400}" dt="2023-09-14T12:52:22.186" v="44" actId="1076"/>
          <ac:picMkLst>
            <pc:docMk/>
            <pc:sldMk cId="1824839646" sldId="296"/>
            <ac:picMk id="15" creationId="{CCE6EAAB-6FB9-FE2C-57C6-2872BCBEC90F}"/>
          </ac:picMkLst>
        </pc:picChg>
      </pc:sldChg>
      <pc:sldChg chg="del">
        <pc:chgData name="Greg Metcalfe" userId="6010bf73-9d09-471f-8c31-9dc0ce6a024f" providerId="ADAL" clId="{95D2608F-75C4-4C6A-B800-4F701BE99400}" dt="2023-09-14T13:09:34.577" v="341" actId="47"/>
        <pc:sldMkLst>
          <pc:docMk/>
          <pc:sldMk cId="1683878925" sldId="297"/>
        </pc:sldMkLst>
      </pc:sldChg>
      <pc:sldChg chg="del">
        <pc:chgData name="Greg Metcalfe" userId="6010bf73-9d09-471f-8c31-9dc0ce6a024f" providerId="ADAL" clId="{95D2608F-75C4-4C6A-B800-4F701BE99400}" dt="2023-09-14T13:09:34.577" v="341" actId="47"/>
        <pc:sldMkLst>
          <pc:docMk/>
          <pc:sldMk cId="205679918" sldId="298"/>
        </pc:sldMkLst>
      </pc:sldChg>
      <pc:sldChg chg="del">
        <pc:chgData name="Greg Metcalfe" userId="6010bf73-9d09-471f-8c31-9dc0ce6a024f" providerId="ADAL" clId="{95D2608F-75C4-4C6A-B800-4F701BE99400}" dt="2023-09-14T13:09:34.577" v="341" actId="47"/>
        <pc:sldMkLst>
          <pc:docMk/>
          <pc:sldMk cId="3521994036" sldId="299"/>
        </pc:sldMkLst>
      </pc:sldChg>
      <pc:sldChg chg="modNotesTx">
        <pc:chgData name="Greg Metcalfe" userId="6010bf73-9d09-471f-8c31-9dc0ce6a024f" providerId="ADAL" clId="{95D2608F-75C4-4C6A-B800-4F701BE99400}" dt="2023-09-19T13:32:35.353" v="1568" actId="6549"/>
        <pc:sldMkLst>
          <pc:docMk/>
          <pc:sldMk cId="604389765" sldId="302"/>
        </pc:sldMkLst>
      </pc:sldChg>
      <pc:sldChg chg="modSp mod modNotesTx">
        <pc:chgData name="Greg Metcalfe" userId="6010bf73-9d09-471f-8c31-9dc0ce6a024f" providerId="ADAL" clId="{95D2608F-75C4-4C6A-B800-4F701BE99400}" dt="2023-09-19T13:32:50.287" v="1569" actId="6549"/>
        <pc:sldMkLst>
          <pc:docMk/>
          <pc:sldMk cId="799678746" sldId="303"/>
        </pc:sldMkLst>
        <pc:spChg chg="mod">
          <ac:chgData name="Greg Metcalfe" userId="6010bf73-9d09-471f-8c31-9dc0ce6a024f" providerId="ADAL" clId="{95D2608F-75C4-4C6A-B800-4F701BE99400}" dt="2023-09-14T12:51:39.895" v="39" actId="20577"/>
          <ac:spMkLst>
            <pc:docMk/>
            <pc:sldMk cId="799678746" sldId="303"/>
            <ac:spMk id="7" creationId="{F93F856D-D19B-7247-3E16-01C0874D47B0}"/>
          </ac:spMkLst>
        </pc:spChg>
        <pc:spChg chg="mod">
          <ac:chgData name="Greg Metcalfe" userId="6010bf73-9d09-471f-8c31-9dc0ce6a024f" providerId="ADAL" clId="{95D2608F-75C4-4C6A-B800-4F701BE99400}" dt="2023-09-14T12:50:22.834" v="32" actId="20577"/>
          <ac:spMkLst>
            <pc:docMk/>
            <pc:sldMk cId="799678746" sldId="303"/>
            <ac:spMk id="10" creationId="{7F2D69FD-E8AC-45FB-9C52-E01FA9D8E409}"/>
          </ac:spMkLst>
        </pc:spChg>
      </pc:sldChg>
      <pc:sldChg chg="modSp mod">
        <pc:chgData name="Greg Metcalfe" userId="6010bf73-9d09-471f-8c31-9dc0ce6a024f" providerId="ADAL" clId="{95D2608F-75C4-4C6A-B800-4F701BE99400}" dt="2023-09-14T12:57:32.422" v="124" actId="1076"/>
        <pc:sldMkLst>
          <pc:docMk/>
          <pc:sldMk cId="4068034473" sldId="307"/>
        </pc:sldMkLst>
        <pc:spChg chg="mod">
          <ac:chgData name="Greg Metcalfe" userId="6010bf73-9d09-471f-8c31-9dc0ce6a024f" providerId="ADAL" clId="{95D2608F-75C4-4C6A-B800-4F701BE99400}" dt="2023-09-14T12:57:25.119" v="123" actId="14100"/>
          <ac:spMkLst>
            <pc:docMk/>
            <pc:sldMk cId="4068034473" sldId="307"/>
            <ac:spMk id="2" creationId="{D90A4B49-CAB2-8F0E-23F3-F07B76305617}"/>
          </ac:spMkLst>
        </pc:spChg>
        <pc:picChg chg="mod">
          <ac:chgData name="Greg Metcalfe" userId="6010bf73-9d09-471f-8c31-9dc0ce6a024f" providerId="ADAL" clId="{95D2608F-75C4-4C6A-B800-4F701BE99400}" dt="2023-09-14T12:57:32.422" v="124" actId="1076"/>
          <ac:picMkLst>
            <pc:docMk/>
            <pc:sldMk cId="4068034473" sldId="307"/>
            <ac:picMk id="4" creationId="{D3C241A8-8923-E539-D3C6-422DE0A07AB0}"/>
          </ac:picMkLst>
        </pc:picChg>
      </pc:sldChg>
      <pc:sldChg chg="modSp mod">
        <pc:chgData name="Greg Metcalfe" userId="6010bf73-9d09-471f-8c31-9dc0ce6a024f" providerId="ADAL" clId="{95D2608F-75C4-4C6A-B800-4F701BE99400}" dt="2023-09-14T12:58:24.058" v="143" actId="14100"/>
        <pc:sldMkLst>
          <pc:docMk/>
          <pc:sldMk cId="1034320841" sldId="309"/>
        </pc:sldMkLst>
        <pc:spChg chg="mod">
          <ac:chgData name="Greg Metcalfe" userId="6010bf73-9d09-471f-8c31-9dc0ce6a024f" providerId="ADAL" clId="{95D2608F-75C4-4C6A-B800-4F701BE99400}" dt="2023-09-14T12:57:43.560" v="125" actId="14100"/>
          <ac:spMkLst>
            <pc:docMk/>
            <pc:sldMk cId="1034320841" sldId="309"/>
            <ac:spMk id="2" creationId="{532EAF08-CE16-3AAD-68B0-649287D495AE}"/>
          </ac:spMkLst>
        </pc:spChg>
        <pc:spChg chg="mod">
          <ac:chgData name="Greg Metcalfe" userId="6010bf73-9d09-471f-8c31-9dc0ce6a024f" providerId="ADAL" clId="{95D2608F-75C4-4C6A-B800-4F701BE99400}" dt="2023-09-14T12:57:58.087" v="129" actId="403"/>
          <ac:spMkLst>
            <pc:docMk/>
            <pc:sldMk cId="1034320841" sldId="309"/>
            <ac:spMk id="3" creationId="{C0746750-BFE1-32E0-6F48-079CB676C3D5}"/>
          </ac:spMkLst>
        </pc:spChg>
        <pc:spChg chg="mod">
          <ac:chgData name="Greg Metcalfe" userId="6010bf73-9d09-471f-8c31-9dc0ce6a024f" providerId="ADAL" clId="{95D2608F-75C4-4C6A-B800-4F701BE99400}" dt="2023-09-14T12:58:21.332" v="142" actId="27636"/>
          <ac:spMkLst>
            <pc:docMk/>
            <pc:sldMk cId="1034320841" sldId="309"/>
            <ac:spMk id="4" creationId="{3634AC3B-06BC-798A-1E6B-294C4FB0DBFE}"/>
          </ac:spMkLst>
        </pc:spChg>
        <pc:spChg chg="mod">
          <ac:chgData name="Greg Metcalfe" userId="6010bf73-9d09-471f-8c31-9dc0ce6a024f" providerId="ADAL" clId="{95D2608F-75C4-4C6A-B800-4F701BE99400}" dt="2023-09-14T12:58:03.314" v="131" actId="403"/>
          <ac:spMkLst>
            <pc:docMk/>
            <pc:sldMk cId="1034320841" sldId="309"/>
            <ac:spMk id="5" creationId="{F941381B-C460-37AC-7B0E-58BDD87AF859}"/>
          </ac:spMkLst>
        </pc:spChg>
        <pc:spChg chg="mod">
          <ac:chgData name="Greg Metcalfe" userId="6010bf73-9d09-471f-8c31-9dc0ce6a024f" providerId="ADAL" clId="{95D2608F-75C4-4C6A-B800-4F701BE99400}" dt="2023-09-14T12:58:24.058" v="143" actId="14100"/>
          <ac:spMkLst>
            <pc:docMk/>
            <pc:sldMk cId="1034320841" sldId="309"/>
            <ac:spMk id="10" creationId="{D3CCF7C4-4BC0-91A3-EA9D-18B9A6CDFEA2}"/>
          </ac:spMkLst>
        </pc:spChg>
      </pc:sldChg>
      <pc:sldChg chg="modSp mod modNotesTx">
        <pc:chgData name="Greg Metcalfe" userId="6010bf73-9d09-471f-8c31-9dc0ce6a024f" providerId="ADAL" clId="{95D2608F-75C4-4C6A-B800-4F701BE99400}" dt="2023-09-14T13:02:18.949" v="198" actId="20577"/>
        <pc:sldMkLst>
          <pc:docMk/>
          <pc:sldMk cId="3106038073" sldId="310"/>
        </pc:sldMkLst>
        <pc:spChg chg="mod">
          <ac:chgData name="Greg Metcalfe" userId="6010bf73-9d09-471f-8c31-9dc0ce6a024f" providerId="ADAL" clId="{95D2608F-75C4-4C6A-B800-4F701BE99400}" dt="2023-09-14T12:59:30.578" v="147" actId="403"/>
          <ac:spMkLst>
            <pc:docMk/>
            <pc:sldMk cId="3106038073" sldId="310"/>
            <ac:spMk id="3" creationId="{C0746750-BFE1-32E0-6F48-079CB676C3D5}"/>
          </ac:spMkLst>
        </pc:spChg>
        <pc:spChg chg="mod">
          <ac:chgData name="Greg Metcalfe" userId="6010bf73-9d09-471f-8c31-9dc0ce6a024f" providerId="ADAL" clId="{95D2608F-75C4-4C6A-B800-4F701BE99400}" dt="2023-09-14T13:00:07.055" v="162" actId="403"/>
          <ac:spMkLst>
            <pc:docMk/>
            <pc:sldMk cId="3106038073" sldId="310"/>
            <ac:spMk id="4" creationId="{3634AC3B-06BC-798A-1E6B-294C4FB0DBFE}"/>
          </ac:spMkLst>
        </pc:spChg>
        <pc:spChg chg="mod">
          <ac:chgData name="Greg Metcalfe" userId="6010bf73-9d09-471f-8c31-9dc0ce6a024f" providerId="ADAL" clId="{95D2608F-75C4-4C6A-B800-4F701BE99400}" dt="2023-09-14T12:59:53.117" v="152" actId="403"/>
          <ac:spMkLst>
            <pc:docMk/>
            <pc:sldMk cId="3106038073" sldId="310"/>
            <ac:spMk id="5" creationId="{F941381B-C460-37AC-7B0E-58BDD87AF859}"/>
          </ac:spMkLst>
        </pc:spChg>
        <pc:spChg chg="mod">
          <ac:chgData name="Greg Metcalfe" userId="6010bf73-9d09-471f-8c31-9dc0ce6a024f" providerId="ADAL" clId="{95D2608F-75C4-4C6A-B800-4F701BE99400}" dt="2023-09-14T13:02:18.949" v="198" actId="20577"/>
          <ac:spMkLst>
            <pc:docMk/>
            <pc:sldMk cId="3106038073" sldId="310"/>
            <ac:spMk id="6" creationId="{04D3F51D-576B-BAF0-A5BE-A52983B3AB2F}"/>
          </ac:spMkLst>
        </pc:spChg>
        <pc:spChg chg="mod">
          <ac:chgData name="Greg Metcalfe" userId="6010bf73-9d09-471f-8c31-9dc0ce6a024f" providerId="ADAL" clId="{95D2608F-75C4-4C6A-B800-4F701BE99400}" dt="2023-09-14T13:00:22.307" v="167" actId="403"/>
          <ac:spMkLst>
            <pc:docMk/>
            <pc:sldMk cId="3106038073" sldId="310"/>
            <ac:spMk id="10" creationId="{D3CCF7C4-4BC0-91A3-EA9D-18B9A6CDFEA2}"/>
          </ac:spMkLst>
        </pc:spChg>
      </pc:sldChg>
      <pc:sldChg chg="modSp mod modNotesTx">
        <pc:chgData name="Greg Metcalfe" userId="6010bf73-9d09-471f-8c31-9dc0ce6a024f" providerId="ADAL" clId="{95D2608F-75C4-4C6A-B800-4F701BE99400}" dt="2023-09-19T13:33:20.169" v="1570" actId="20577"/>
        <pc:sldMkLst>
          <pc:docMk/>
          <pc:sldMk cId="1155890797" sldId="311"/>
        </pc:sldMkLst>
        <pc:spChg chg="mod">
          <ac:chgData name="Greg Metcalfe" userId="6010bf73-9d09-471f-8c31-9dc0ce6a024f" providerId="ADAL" clId="{95D2608F-75C4-4C6A-B800-4F701BE99400}" dt="2023-09-14T13:01:41.886" v="192" actId="20577"/>
          <ac:spMkLst>
            <pc:docMk/>
            <pc:sldMk cId="1155890797" sldId="311"/>
            <ac:spMk id="4" creationId="{3634AC3B-06BC-798A-1E6B-294C4FB0DBFE}"/>
          </ac:spMkLst>
        </pc:spChg>
      </pc:sldChg>
      <pc:sldChg chg="add del">
        <pc:chgData name="Greg Metcalfe" userId="6010bf73-9d09-471f-8c31-9dc0ce6a024f" providerId="ADAL" clId="{95D2608F-75C4-4C6A-B800-4F701BE99400}" dt="2023-09-14T13:09:50.850" v="343" actId="47"/>
        <pc:sldMkLst>
          <pc:docMk/>
          <pc:sldMk cId="162515911" sldId="312"/>
        </pc:sldMkLst>
      </pc:sldChg>
      <pc:sldChg chg="modSp add mod">
        <pc:chgData name="Greg Metcalfe" userId="6010bf73-9d09-471f-8c31-9dc0ce6a024f" providerId="ADAL" clId="{95D2608F-75C4-4C6A-B800-4F701BE99400}" dt="2023-09-14T13:11:25.739" v="378" actId="1076"/>
        <pc:sldMkLst>
          <pc:docMk/>
          <pc:sldMk cId="693733197" sldId="312"/>
        </pc:sldMkLst>
        <pc:spChg chg="mod">
          <ac:chgData name="Greg Metcalfe" userId="6010bf73-9d09-471f-8c31-9dc0ce6a024f" providerId="ADAL" clId="{95D2608F-75C4-4C6A-B800-4F701BE99400}" dt="2023-09-14T13:10:29.136" v="361" actId="20577"/>
          <ac:spMkLst>
            <pc:docMk/>
            <pc:sldMk cId="693733197" sldId="312"/>
            <ac:spMk id="7" creationId="{E878F206-4F62-AD21-A47E-175D017A0F5A}"/>
          </ac:spMkLst>
        </pc:spChg>
        <pc:spChg chg="mod">
          <ac:chgData name="Greg Metcalfe" userId="6010bf73-9d09-471f-8c31-9dc0ce6a024f" providerId="ADAL" clId="{95D2608F-75C4-4C6A-B800-4F701BE99400}" dt="2023-09-14T13:11:25.739" v="378" actId="1076"/>
          <ac:spMkLst>
            <pc:docMk/>
            <pc:sldMk cId="693733197" sldId="312"/>
            <ac:spMk id="14" creationId="{66A5BA62-3552-4D35-C1C8-C91F59C85636}"/>
          </ac:spMkLst>
        </pc:spChg>
      </pc:sldChg>
      <pc:sldChg chg="addSp delSp modSp new mod setBg setClrOvrMap modNotesTx">
        <pc:chgData name="Greg Metcalfe" userId="6010bf73-9d09-471f-8c31-9dc0ce6a024f" providerId="ADAL" clId="{95D2608F-75C4-4C6A-B800-4F701BE99400}" dt="2023-09-14T17:58:18.808" v="738" actId="20577"/>
        <pc:sldMkLst>
          <pc:docMk/>
          <pc:sldMk cId="4122028882" sldId="328"/>
        </pc:sldMkLst>
        <pc:spChg chg="mod">
          <ac:chgData name="Greg Metcalfe" userId="6010bf73-9d09-471f-8c31-9dc0ce6a024f" providerId="ADAL" clId="{95D2608F-75C4-4C6A-B800-4F701BE99400}" dt="2023-09-14T17:52:11.911" v="661" actId="403"/>
          <ac:spMkLst>
            <pc:docMk/>
            <pc:sldMk cId="4122028882" sldId="328"/>
            <ac:spMk id="2" creationId="{A8D17B48-937B-0C55-943A-0E6F8C4073A1}"/>
          </ac:spMkLst>
        </pc:spChg>
        <pc:spChg chg="add del mod">
          <ac:chgData name="Greg Metcalfe" userId="6010bf73-9d09-471f-8c31-9dc0ce6a024f" providerId="ADAL" clId="{95D2608F-75C4-4C6A-B800-4F701BE99400}" dt="2023-09-14T17:52:03.307" v="658" actId="26606"/>
          <ac:spMkLst>
            <pc:docMk/>
            <pc:sldMk cId="4122028882" sldId="328"/>
            <ac:spMk id="3" creationId="{1B81F03C-B0C9-1FF7-14BA-15BF8B8CDE62}"/>
          </ac:spMkLst>
        </pc:spChg>
        <pc:spChg chg="add del">
          <ac:chgData name="Greg Metcalfe" userId="6010bf73-9d09-471f-8c31-9dc0ce6a024f" providerId="ADAL" clId="{95D2608F-75C4-4C6A-B800-4F701BE99400}" dt="2023-09-14T17:52:03.284" v="657" actId="26606"/>
          <ac:spMkLst>
            <pc:docMk/>
            <pc:sldMk cId="4122028882" sldId="328"/>
            <ac:spMk id="6" creationId="{BACC6370-2D7E-4714-9D71-7542949D7D5D}"/>
          </ac:spMkLst>
        </pc:spChg>
        <pc:spChg chg="add del">
          <ac:chgData name="Greg Metcalfe" userId="6010bf73-9d09-471f-8c31-9dc0ce6a024f" providerId="ADAL" clId="{95D2608F-75C4-4C6A-B800-4F701BE99400}" dt="2023-09-14T17:52:03.284" v="657" actId="26606"/>
          <ac:spMkLst>
            <pc:docMk/>
            <pc:sldMk cId="4122028882" sldId="328"/>
            <ac:spMk id="7" creationId="{256B2C21-A230-48C0-8DF1-C46611373C44}"/>
          </ac:spMkLst>
        </pc:spChg>
        <pc:spChg chg="add del">
          <ac:chgData name="Greg Metcalfe" userId="6010bf73-9d09-471f-8c31-9dc0ce6a024f" providerId="ADAL" clId="{95D2608F-75C4-4C6A-B800-4F701BE99400}" dt="2023-09-14T17:52:03.284" v="657" actId="26606"/>
          <ac:spMkLst>
            <pc:docMk/>
            <pc:sldMk cId="4122028882" sldId="328"/>
            <ac:spMk id="8" creationId="{3847E18C-932D-4C95-AABA-FEC7C9499AD7}"/>
          </ac:spMkLst>
        </pc:spChg>
        <pc:spChg chg="add del">
          <ac:chgData name="Greg Metcalfe" userId="6010bf73-9d09-471f-8c31-9dc0ce6a024f" providerId="ADAL" clId="{95D2608F-75C4-4C6A-B800-4F701BE99400}" dt="2023-09-14T17:51:16.041" v="648" actId="26606"/>
          <ac:spMkLst>
            <pc:docMk/>
            <pc:sldMk cId="4122028882" sldId="328"/>
            <ac:spMk id="9" creationId="{BACC6370-2D7E-4714-9D71-7542949D7D5D}"/>
          </ac:spMkLst>
        </pc:spChg>
        <pc:spChg chg="add del">
          <ac:chgData name="Greg Metcalfe" userId="6010bf73-9d09-471f-8c31-9dc0ce6a024f" providerId="ADAL" clId="{95D2608F-75C4-4C6A-B800-4F701BE99400}" dt="2023-09-14T17:52:03.284" v="657" actId="26606"/>
          <ac:spMkLst>
            <pc:docMk/>
            <pc:sldMk cId="4122028882" sldId="328"/>
            <ac:spMk id="10" creationId="{3150CB11-0C61-439E-910F-5787759E72A0}"/>
          </ac:spMkLst>
        </pc:spChg>
        <pc:spChg chg="add del">
          <ac:chgData name="Greg Metcalfe" userId="6010bf73-9d09-471f-8c31-9dc0ce6a024f" providerId="ADAL" clId="{95D2608F-75C4-4C6A-B800-4F701BE99400}" dt="2023-09-14T17:51:16.041" v="648" actId="26606"/>
          <ac:spMkLst>
            <pc:docMk/>
            <pc:sldMk cId="4122028882" sldId="328"/>
            <ac:spMk id="11" creationId="{256B2C21-A230-48C0-8DF1-C46611373C44}"/>
          </ac:spMkLst>
        </pc:spChg>
        <pc:spChg chg="add del">
          <ac:chgData name="Greg Metcalfe" userId="6010bf73-9d09-471f-8c31-9dc0ce6a024f" providerId="ADAL" clId="{95D2608F-75C4-4C6A-B800-4F701BE99400}" dt="2023-09-14T17:52:03.284" v="657" actId="26606"/>
          <ac:spMkLst>
            <pc:docMk/>
            <pc:sldMk cId="4122028882" sldId="328"/>
            <ac:spMk id="12" creationId="{43F8A58B-5155-44CE-A5FF-7647B47D0A7A}"/>
          </ac:spMkLst>
        </pc:spChg>
        <pc:spChg chg="add del">
          <ac:chgData name="Greg Metcalfe" userId="6010bf73-9d09-471f-8c31-9dc0ce6a024f" providerId="ADAL" clId="{95D2608F-75C4-4C6A-B800-4F701BE99400}" dt="2023-09-14T17:51:16.041" v="648" actId="26606"/>
          <ac:spMkLst>
            <pc:docMk/>
            <pc:sldMk cId="4122028882" sldId="328"/>
            <ac:spMk id="13" creationId="{3847E18C-932D-4C95-AABA-FEC7C9499AD7}"/>
          </ac:spMkLst>
        </pc:spChg>
        <pc:spChg chg="add del">
          <ac:chgData name="Greg Metcalfe" userId="6010bf73-9d09-471f-8c31-9dc0ce6a024f" providerId="ADAL" clId="{95D2608F-75C4-4C6A-B800-4F701BE99400}" dt="2023-09-14T17:52:03.284" v="657" actId="26606"/>
          <ac:spMkLst>
            <pc:docMk/>
            <pc:sldMk cId="4122028882" sldId="328"/>
            <ac:spMk id="14" creationId="{443F2ACA-E6D6-4028-82DD-F03C262D5DE6}"/>
          </ac:spMkLst>
        </pc:spChg>
        <pc:spChg chg="add del">
          <ac:chgData name="Greg Metcalfe" userId="6010bf73-9d09-471f-8c31-9dc0ce6a024f" providerId="ADAL" clId="{95D2608F-75C4-4C6A-B800-4F701BE99400}" dt="2023-09-14T17:51:16.041" v="648" actId="26606"/>
          <ac:spMkLst>
            <pc:docMk/>
            <pc:sldMk cId="4122028882" sldId="328"/>
            <ac:spMk id="15" creationId="{3150CB11-0C61-439E-910F-5787759E72A0}"/>
          </ac:spMkLst>
        </pc:spChg>
        <pc:spChg chg="add del">
          <ac:chgData name="Greg Metcalfe" userId="6010bf73-9d09-471f-8c31-9dc0ce6a024f" providerId="ADAL" clId="{95D2608F-75C4-4C6A-B800-4F701BE99400}" dt="2023-09-14T17:51:16.041" v="648" actId="26606"/>
          <ac:spMkLst>
            <pc:docMk/>
            <pc:sldMk cId="4122028882" sldId="328"/>
            <ac:spMk id="17" creationId="{43F8A58B-5155-44CE-A5FF-7647B47D0A7A}"/>
          </ac:spMkLst>
        </pc:spChg>
        <pc:spChg chg="add">
          <ac:chgData name="Greg Metcalfe" userId="6010bf73-9d09-471f-8c31-9dc0ce6a024f" providerId="ADAL" clId="{95D2608F-75C4-4C6A-B800-4F701BE99400}" dt="2023-09-14T17:52:03.307" v="658" actId="26606"/>
          <ac:spMkLst>
            <pc:docMk/>
            <pc:sldMk cId="4122028882" sldId="328"/>
            <ac:spMk id="18" creationId="{9228552E-C8B1-4A80-8448-0787CE0FC704}"/>
          </ac:spMkLst>
        </pc:spChg>
        <pc:spChg chg="add del">
          <ac:chgData name="Greg Metcalfe" userId="6010bf73-9d09-471f-8c31-9dc0ce6a024f" providerId="ADAL" clId="{95D2608F-75C4-4C6A-B800-4F701BE99400}" dt="2023-09-14T17:51:16.041" v="648" actId="26606"/>
          <ac:spMkLst>
            <pc:docMk/>
            <pc:sldMk cId="4122028882" sldId="328"/>
            <ac:spMk id="19" creationId="{443F2ACA-E6D6-4028-82DD-F03C262D5DE6}"/>
          </ac:spMkLst>
        </pc:spChg>
        <pc:graphicFrameChg chg="add del mod">
          <ac:chgData name="Greg Metcalfe" userId="6010bf73-9d09-471f-8c31-9dc0ce6a024f" providerId="ADAL" clId="{95D2608F-75C4-4C6A-B800-4F701BE99400}" dt="2023-09-14T17:51:16.041" v="648" actId="26606"/>
          <ac:graphicFrameMkLst>
            <pc:docMk/>
            <pc:sldMk cId="4122028882" sldId="328"/>
            <ac:graphicFrameMk id="5" creationId="{BE845AC3-2FB3-714E-4B01-AED8C76F0636}"/>
          </ac:graphicFrameMkLst>
        </pc:graphicFrameChg>
        <pc:graphicFrameChg chg="add del">
          <ac:chgData name="Greg Metcalfe" userId="6010bf73-9d09-471f-8c31-9dc0ce6a024f" providerId="ADAL" clId="{95D2608F-75C4-4C6A-B800-4F701BE99400}" dt="2023-09-14T17:52:03.284" v="657" actId="26606"/>
          <ac:graphicFrameMkLst>
            <pc:docMk/>
            <pc:sldMk cId="4122028882" sldId="328"/>
            <ac:graphicFrameMk id="16" creationId="{90CD3FF1-9FB6-F189-4155-F7191D689D5E}"/>
          </ac:graphicFrameMkLst>
        </pc:graphicFrameChg>
        <pc:graphicFrameChg chg="add mod">
          <ac:chgData name="Greg Metcalfe" userId="6010bf73-9d09-471f-8c31-9dc0ce6a024f" providerId="ADAL" clId="{95D2608F-75C4-4C6A-B800-4F701BE99400}" dt="2023-09-14T17:52:20.352" v="666" actId="20577"/>
          <ac:graphicFrameMkLst>
            <pc:docMk/>
            <pc:sldMk cId="4122028882" sldId="328"/>
            <ac:graphicFrameMk id="21" creationId="{EE51A9E1-A35A-D33E-7CFD-4888AF030F27}"/>
          </ac:graphicFrameMkLst>
        </pc:graphicFrameChg>
        <pc:picChg chg="add">
          <ac:chgData name="Greg Metcalfe" userId="6010bf73-9d09-471f-8c31-9dc0ce6a024f" providerId="ADAL" clId="{95D2608F-75C4-4C6A-B800-4F701BE99400}" dt="2023-09-14T17:52:03.307" v="658" actId="26606"/>
          <ac:picMkLst>
            <pc:docMk/>
            <pc:sldMk cId="4122028882" sldId="328"/>
            <ac:picMk id="20" creationId="{7D963CEA-E6DB-08FE-63D9-A4323F99AA85}"/>
          </ac:picMkLst>
        </pc:picChg>
      </pc:sldChg>
      <pc:sldChg chg="modSp add mod modNotesTx">
        <pc:chgData name="Greg Metcalfe" userId="6010bf73-9d09-471f-8c31-9dc0ce6a024f" providerId="ADAL" clId="{95D2608F-75C4-4C6A-B800-4F701BE99400}" dt="2023-09-19T13:49:25.793" v="1752" actId="14100"/>
        <pc:sldMkLst>
          <pc:docMk/>
          <pc:sldMk cId="56397990" sldId="329"/>
        </pc:sldMkLst>
        <pc:spChg chg="mod">
          <ac:chgData name="Greg Metcalfe" userId="6010bf73-9d09-471f-8c31-9dc0ce6a024f" providerId="ADAL" clId="{95D2608F-75C4-4C6A-B800-4F701BE99400}" dt="2023-09-19T13:49:22.931" v="1751" actId="14100"/>
          <ac:spMkLst>
            <pc:docMk/>
            <pc:sldMk cId="56397990" sldId="329"/>
            <ac:spMk id="2" creationId="{A8D17B48-937B-0C55-943A-0E6F8C4073A1}"/>
          </ac:spMkLst>
        </pc:spChg>
        <pc:graphicFrameChg chg="mod">
          <ac:chgData name="Greg Metcalfe" userId="6010bf73-9d09-471f-8c31-9dc0ce6a024f" providerId="ADAL" clId="{95D2608F-75C4-4C6A-B800-4F701BE99400}" dt="2023-09-19T13:49:25.793" v="1752" actId="14100"/>
          <ac:graphicFrameMkLst>
            <pc:docMk/>
            <pc:sldMk cId="56397990" sldId="329"/>
            <ac:graphicFrameMk id="21" creationId="{EE51A9E1-A35A-D33E-7CFD-4888AF030F27}"/>
          </ac:graphicFrameMkLst>
        </pc:graphicFrameChg>
      </pc:sldChg>
      <pc:sldChg chg="modSp add mod ord">
        <pc:chgData name="Greg Metcalfe" userId="6010bf73-9d09-471f-8c31-9dc0ce6a024f" providerId="ADAL" clId="{95D2608F-75C4-4C6A-B800-4F701BE99400}" dt="2023-09-19T13:35:28.684" v="1571" actId="179"/>
        <pc:sldMkLst>
          <pc:docMk/>
          <pc:sldMk cId="81894876" sldId="335"/>
        </pc:sldMkLst>
        <pc:spChg chg="mod">
          <ac:chgData name="Greg Metcalfe" userId="6010bf73-9d09-471f-8c31-9dc0ce6a024f" providerId="ADAL" clId="{95D2608F-75C4-4C6A-B800-4F701BE99400}" dt="2023-09-15T11:52:56.477" v="815" actId="14100"/>
          <ac:spMkLst>
            <pc:docMk/>
            <pc:sldMk cId="81894876" sldId="335"/>
            <ac:spMk id="2" creationId="{2990B7E5-AE2D-9385-2DA0-DC292C524404}"/>
          </ac:spMkLst>
        </pc:spChg>
        <pc:spChg chg="mod">
          <ac:chgData name="Greg Metcalfe" userId="6010bf73-9d09-471f-8c31-9dc0ce6a024f" providerId="ADAL" clId="{95D2608F-75C4-4C6A-B800-4F701BE99400}" dt="2023-09-19T13:35:28.684" v="1571" actId="179"/>
          <ac:spMkLst>
            <pc:docMk/>
            <pc:sldMk cId="81894876" sldId="335"/>
            <ac:spMk id="3" creationId="{7D35D827-BCD7-92D5-7BD7-11E71DC75360}"/>
          </ac:spMkLst>
        </pc:spChg>
      </pc:sldChg>
      <pc:sldChg chg="add del">
        <pc:chgData name="Greg Metcalfe" userId="6010bf73-9d09-471f-8c31-9dc0ce6a024f" providerId="ADAL" clId="{95D2608F-75C4-4C6A-B800-4F701BE99400}" dt="2023-09-15T11:52:31.662" v="791" actId="2890"/>
        <pc:sldMkLst>
          <pc:docMk/>
          <pc:sldMk cId="482665703" sldId="335"/>
        </pc:sldMkLst>
      </pc:sldChg>
      <pc:sldChg chg="del">
        <pc:chgData name="Greg Metcalfe" userId="6010bf73-9d09-471f-8c31-9dc0ce6a024f" providerId="ADAL" clId="{95D2608F-75C4-4C6A-B800-4F701BE99400}" dt="2023-09-15T15:37:09.482" v="1567" actId="47"/>
        <pc:sldMkLst>
          <pc:docMk/>
          <pc:sldMk cId="3845907242" sldId="336"/>
        </pc:sldMkLst>
      </pc:sldChg>
      <pc:sldChg chg="addSp delSp modSp add del mod ord setBg">
        <pc:chgData name="Greg Metcalfe" userId="6010bf73-9d09-471f-8c31-9dc0ce6a024f" providerId="ADAL" clId="{95D2608F-75C4-4C6A-B800-4F701BE99400}" dt="2023-09-15T15:37:07.562" v="1566" actId="47"/>
        <pc:sldMkLst>
          <pc:docMk/>
          <pc:sldMk cId="3412734308" sldId="342"/>
        </pc:sldMkLst>
        <pc:spChg chg="mod">
          <ac:chgData name="Greg Metcalfe" userId="6010bf73-9d09-471f-8c31-9dc0ce6a024f" providerId="ADAL" clId="{95D2608F-75C4-4C6A-B800-4F701BE99400}" dt="2023-09-15T15:30:20.189" v="1515" actId="27636"/>
          <ac:spMkLst>
            <pc:docMk/>
            <pc:sldMk cId="3412734308" sldId="342"/>
            <ac:spMk id="2" creationId="{6C2616A6-9910-89E2-34D6-E85831057F0C}"/>
          </ac:spMkLst>
        </pc:spChg>
        <pc:spChg chg="del mod">
          <ac:chgData name="Greg Metcalfe" userId="6010bf73-9d09-471f-8c31-9dc0ce6a024f" providerId="ADAL" clId="{95D2608F-75C4-4C6A-B800-4F701BE99400}" dt="2023-09-15T15:28:37.725" v="1446" actId="931"/>
          <ac:spMkLst>
            <pc:docMk/>
            <pc:sldMk cId="3412734308" sldId="342"/>
            <ac:spMk id="3" creationId="{AC148EBA-AE42-071E-5323-D844FFFC3161}"/>
          </ac:spMkLst>
        </pc:spChg>
        <pc:spChg chg="add del mod">
          <ac:chgData name="Greg Metcalfe" userId="6010bf73-9d09-471f-8c31-9dc0ce6a024f" providerId="ADAL" clId="{95D2608F-75C4-4C6A-B800-4F701BE99400}" dt="2023-09-15T15:29:50.291" v="1498" actId="478"/>
          <ac:spMkLst>
            <pc:docMk/>
            <pc:sldMk cId="3412734308" sldId="342"/>
            <ac:spMk id="7" creationId="{5277A99B-A67D-3371-2525-81EDF780369A}"/>
          </ac:spMkLst>
        </pc:spChg>
        <pc:spChg chg="add del mod">
          <ac:chgData name="Greg Metcalfe" userId="6010bf73-9d09-471f-8c31-9dc0ce6a024f" providerId="ADAL" clId="{95D2608F-75C4-4C6A-B800-4F701BE99400}" dt="2023-09-15T15:29:45.175" v="1497" actId="478"/>
          <ac:spMkLst>
            <pc:docMk/>
            <pc:sldMk cId="3412734308" sldId="342"/>
            <ac:spMk id="9" creationId="{A9662FEB-BC50-5DBE-96A5-36BD85A18190}"/>
          </ac:spMkLst>
        </pc:spChg>
        <pc:spChg chg="add">
          <ac:chgData name="Greg Metcalfe" userId="6010bf73-9d09-471f-8c31-9dc0ce6a024f" providerId="ADAL" clId="{95D2608F-75C4-4C6A-B800-4F701BE99400}" dt="2023-09-15T15:29:06.947" v="1453" actId="26606"/>
          <ac:spMkLst>
            <pc:docMk/>
            <pc:sldMk cId="3412734308" sldId="342"/>
            <ac:spMk id="12" creationId="{0E3596DD-156A-473E-9BB3-C6A29F7574E9}"/>
          </ac:spMkLst>
        </pc:spChg>
        <pc:spChg chg="add">
          <ac:chgData name="Greg Metcalfe" userId="6010bf73-9d09-471f-8c31-9dc0ce6a024f" providerId="ADAL" clId="{95D2608F-75C4-4C6A-B800-4F701BE99400}" dt="2023-09-15T15:29:06.947" v="1453" actId="26606"/>
          <ac:spMkLst>
            <pc:docMk/>
            <pc:sldMk cId="3412734308" sldId="342"/>
            <ac:spMk id="14" creationId="{2C46C4D6-C474-4E92-B52E-944C1118F7B6}"/>
          </ac:spMkLst>
        </pc:spChg>
        <pc:picChg chg="add mod">
          <ac:chgData name="Greg Metcalfe" userId="6010bf73-9d09-471f-8c31-9dc0ce6a024f" providerId="ADAL" clId="{95D2608F-75C4-4C6A-B800-4F701BE99400}" dt="2023-09-15T15:30:28.608" v="1517" actId="14100"/>
          <ac:picMkLst>
            <pc:docMk/>
            <pc:sldMk cId="3412734308" sldId="342"/>
            <ac:picMk id="5" creationId="{6886C88C-7CFB-3091-BB3C-5236C33798BB}"/>
          </ac:picMkLst>
        </pc:picChg>
      </pc:sldChg>
      <pc:sldChg chg="addSp delSp modSp new mod setBg">
        <pc:chgData name="Greg Metcalfe" userId="6010bf73-9d09-471f-8c31-9dc0ce6a024f" providerId="ADAL" clId="{95D2608F-75C4-4C6A-B800-4F701BE99400}" dt="2023-09-15T15:34:09.192" v="1564" actId="14100"/>
        <pc:sldMkLst>
          <pc:docMk/>
          <pc:sldMk cId="988054176" sldId="343"/>
        </pc:sldMkLst>
        <pc:spChg chg="mod">
          <ac:chgData name="Greg Metcalfe" userId="6010bf73-9d09-471f-8c31-9dc0ce6a024f" providerId="ADAL" clId="{95D2608F-75C4-4C6A-B800-4F701BE99400}" dt="2023-09-15T15:33:56.641" v="1559" actId="14100"/>
          <ac:spMkLst>
            <pc:docMk/>
            <pc:sldMk cId="988054176" sldId="343"/>
            <ac:spMk id="2" creationId="{327D8B3D-1666-FADF-9A5B-5E226B6E5623}"/>
          </ac:spMkLst>
        </pc:spChg>
        <pc:spChg chg="del mod">
          <ac:chgData name="Greg Metcalfe" userId="6010bf73-9d09-471f-8c31-9dc0ce6a024f" providerId="ADAL" clId="{95D2608F-75C4-4C6A-B800-4F701BE99400}" dt="2023-09-15T15:31:38.127" v="1549"/>
          <ac:spMkLst>
            <pc:docMk/>
            <pc:sldMk cId="988054176" sldId="343"/>
            <ac:spMk id="3" creationId="{6C4B3ABE-75F7-073F-4172-9F7FA10BC810}"/>
          </ac:spMkLst>
        </pc:spChg>
        <pc:spChg chg="mod ord">
          <ac:chgData name="Greg Metcalfe" userId="6010bf73-9d09-471f-8c31-9dc0ce6a024f" providerId="ADAL" clId="{95D2608F-75C4-4C6A-B800-4F701BE99400}" dt="2023-09-15T15:34:09.192" v="1564" actId="14100"/>
          <ac:spMkLst>
            <pc:docMk/>
            <pc:sldMk cId="988054176" sldId="343"/>
            <ac:spMk id="4" creationId="{542ADD64-D2EC-EFE2-3BB1-95CB2A57556E}"/>
          </ac:spMkLst>
        </pc:spChg>
        <pc:spChg chg="add del">
          <ac:chgData name="Greg Metcalfe" userId="6010bf73-9d09-471f-8c31-9dc0ce6a024f" providerId="ADAL" clId="{95D2608F-75C4-4C6A-B800-4F701BE99400}" dt="2023-09-15T15:32:07.839" v="1551" actId="26606"/>
          <ac:spMkLst>
            <pc:docMk/>
            <pc:sldMk cId="988054176" sldId="343"/>
            <ac:spMk id="1031" creationId="{D009D6D5-DAC2-4A8B-A17A-E206B9012D09}"/>
          </ac:spMkLst>
        </pc:spChg>
        <pc:spChg chg="add">
          <ac:chgData name="Greg Metcalfe" userId="6010bf73-9d09-471f-8c31-9dc0ce6a024f" providerId="ADAL" clId="{95D2608F-75C4-4C6A-B800-4F701BE99400}" dt="2023-09-15T15:32:07.845" v="1552" actId="26606"/>
          <ac:spMkLst>
            <pc:docMk/>
            <pc:sldMk cId="988054176" sldId="343"/>
            <ac:spMk id="1033" creationId="{21540236-BFD5-4A9D-8840-4703E7F76825}"/>
          </ac:spMkLst>
        </pc:spChg>
        <pc:spChg chg="add">
          <ac:chgData name="Greg Metcalfe" userId="6010bf73-9d09-471f-8c31-9dc0ce6a024f" providerId="ADAL" clId="{95D2608F-75C4-4C6A-B800-4F701BE99400}" dt="2023-09-15T15:32:07.845" v="1552" actId="26606"/>
          <ac:spMkLst>
            <pc:docMk/>
            <pc:sldMk cId="988054176" sldId="343"/>
            <ac:spMk id="1034" creationId="{2C61293E-6EBE-43EF-A52C-9BEBFD7679D4}"/>
          </ac:spMkLst>
        </pc:spChg>
        <pc:picChg chg="add mod">
          <ac:chgData name="Greg Metcalfe" userId="6010bf73-9d09-471f-8c31-9dc0ce6a024f" providerId="ADAL" clId="{95D2608F-75C4-4C6A-B800-4F701BE99400}" dt="2023-09-15T15:33:36.275" v="1554" actId="27614"/>
          <ac:picMkLst>
            <pc:docMk/>
            <pc:sldMk cId="988054176" sldId="343"/>
            <ac:picMk id="1026" creationId="{D41863E5-1A13-88DF-7FB5-E66AC9B2CF3C}"/>
          </ac:picMkLst>
        </pc:picChg>
      </pc:sldChg>
      <pc:sldChg chg="add del ord">
        <pc:chgData name="Greg Metcalfe" userId="6010bf73-9d09-471f-8c31-9dc0ce6a024f" providerId="ADAL" clId="{95D2608F-75C4-4C6A-B800-4F701BE99400}" dt="2023-09-19T13:54:05.018" v="1758" actId="47"/>
        <pc:sldMkLst>
          <pc:docMk/>
          <pc:sldMk cId="108559658" sldId="345"/>
        </pc:sldMkLst>
      </pc:sldChg>
      <pc:sldChg chg="addSp delSp modSp new mod setBg setClrOvrMap">
        <pc:chgData name="Greg Metcalfe" userId="6010bf73-9d09-471f-8c31-9dc0ce6a024f" providerId="ADAL" clId="{95D2608F-75C4-4C6A-B800-4F701BE99400}" dt="2023-09-19T13:54:25.434" v="1792" actId="14100"/>
        <pc:sldMkLst>
          <pc:docMk/>
          <pc:sldMk cId="257206512" sldId="346"/>
        </pc:sldMkLst>
        <pc:spChg chg="mod">
          <ac:chgData name="Greg Metcalfe" userId="6010bf73-9d09-471f-8c31-9dc0ce6a024f" providerId="ADAL" clId="{95D2608F-75C4-4C6A-B800-4F701BE99400}" dt="2023-09-19T13:54:25.434" v="1792" actId="14100"/>
          <ac:spMkLst>
            <pc:docMk/>
            <pc:sldMk cId="257206512" sldId="346"/>
            <ac:spMk id="2" creationId="{7BDC6C2C-2209-B035-2D2B-9A2715B6C5E7}"/>
          </ac:spMkLst>
        </pc:spChg>
        <pc:spChg chg="del mod">
          <ac:chgData name="Greg Metcalfe" userId="6010bf73-9d09-471f-8c31-9dc0ce6a024f" providerId="ADAL" clId="{95D2608F-75C4-4C6A-B800-4F701BE99400}" dt="2023-09-19T13:53:58.206" v="1757" actId="26606"/>
          <ac:spMkLst>
            <pc:docMk/>
            <pc:sldMk cId="257206512" sldId="346"/>
            <ac:spMk id="3" creationId="{8F22F17A-4F1A-C055-6AE9-5837B545D3E3}"/>
          </ac:spMkLst>
        </pc:spChg>
        <pc:spChg chg="add">
          <ac:chgData name="Greg Metcalfe" userId="6010bf73-9d09-471f-8c31-9dc0ce6a024f" providerId="ADAL" clId="{95D2608F-75C4-4C6A-B800-4F701BE99400}" dt="2023-09-19T13:53:58.206" v="1757" actId="26606"/>
          <ac:spMkLst>
            <pc:docMk/>
            <pc:sldMk cId="257206512" sldId="346"/>
            <ac:spMk id="9" creationId="{A3EFF7B1-6CB7-47D1-AD37-B870CA2B2151}"/>
          </ac:spMkLst>
        </pc:spChg>
        <pc:spChg chg="add">
          <ac:chgData name="Greg Metcalfe" userId="6010bf73-9d09-471f-8c31-9dc0ce6a024f" providerId="ADAL" clId="{95D2608F-75C4-4C6A-B800-4F701BE99400}" dt="2023-09-19T13:53:58.206" v="1757" actId="26606"/>
          <ac:spMkLst>
            <pc:docMk/>
            <pc:sldMk cId="257206512" sldId="346"/>
            <ac:spMk id="11" creationId="{7FA2962B-21B6-4689-A95D-A8FF6ADE47F1}"/>
          </ac:spMkLst>
        </pc:spChg>
        <pc:spChg chg="add">
          <ac:chgData name="Greg Metcalfe" userId="6010bf73-9d09-471f-8c31-9dc0ce6a024f" providerId="ADAL" clId="{95D2608F-75C4-4C6A-B800-4F701BE99400}" dt="2023-09-19T13:53:58.206" v="1757" actId="26606"/>
          <ac:spMkLst>
            <pc:docMk/>
            <pc:sldMk cId="257206512" sldId="346"/>
            <ac:spMk id="27" creationId="{A00D2CE1-35C1-46E6-BD59-CEE668BD90F4}"/>
          </ac:spMkLst>
        </pc:spChg>
        <pc:spChg chg="add">
          <ac:chgData name="Greg Metcalfe" userId="6010bf73-9d09-471f-8c31-9dc0ce6a024f" providerId="ADAL" clId="{95D2608F-75C4-4C6A-B800-4F701BE99400}" dt="2023-09-19T13:53:58.206" v="1757" actId="26606"/>
          <ac:spMkLst>
            <pc:docMk/>
            <pc:sldMk cId="257206512" sldId="346"/>
            <ac:spMk id="35" creationId="{E18403B7-F2C7-4C07-8522-21C31910902C}"/>
          </ac:spMkLst>
        </pc:spChg>
        <pc:grpChg chg="add">
          <ac:chgData name="Greg Metcalfe" userId="6010bf73-9d09-471f-8c31-9dc0ce6a024f" providerId="ADAL" clId="{95D2608F-75C4-4C6A-B800-4F701BE99400}" dt="2023-09-19T13:53:58.206" v="1757" actId="26606"/>
          <ac:grpSpMkLst>
            <pc:docMk/>
            <pc:sldMk cId="257206512" sldId="346"/>
            <ac:grpSpMk id="13" creationId="{A745280D-ED36-41FE-8EB1-CE597C99CFE8}"/>
          </ac:grpSpMkLst>
        </pc:grpChg>
        <pc:grpChg chg="add">
          <ac:chgData name="Greg Metcalfe" userId="6010bf73-9d09-471f-8c31-9dc0ce6a024f" providerId="ADAL" clId="{95D2608F-75C4-4C6A-B800-4F701BE99400}" dt="2023-09-19T13:53:58.206" v="1757" actId="26606"/>
          <ac:grpSpMkLst>
            <pc:docMk/>
            <pc:sldMk cId="257206512" sldId="346"/>
            <ac:grpSpMk id="19" creationId="{80E95A5C-1E97-41C3-9DEC-245FF6DEBF1F}"/>
          </ac:grpSpMkLst>
        </pc:grpChg>
        <pc:grpChg chg="add">
          <ac:chgData name="Greg Metcalfe" userId="6010bf73-9d09-471f-8c31-9dc0ce6a024f" providerId="ADAL" clId="{95D2608F-75C4-4C6A-B800-4F701BE99400}" dt="2023-09-19T13:53:58.206" v="1757" actId="26606"/>
          <ac:grpSpMkLst>
            <pc:docMk/>
            <pc:sldMk cId="257206512" sldId="346"/>
            <ac:grpSpMk id="29" creationId="{A58DCE86-9AE1-46D1-96D6-04B8B3EDF6FA}"/>
          </ac:grpSpMkLst>
        </pc:grpChg>
        <pc:grpChg chg="add">
          <ac:chgData name="Greg Metcalfe" userId="6010bf73-9d09-471f-8c31-9dc0ce6a024f" providerId="ADAL" clId="{95D2608F-75C4-4C6A-B800-4F701BE99400}" dt="2023-09-19T13:53:58.206" v="1757" actId="26606"/>
          <ac:grpSpMkLst>
            <pc:docMk/>
            <pc:sldMk cId="257206512" sldId="346"/>
            <ac:grpSpMk id="37" creationId="{23B58CC6-A99E-43AF-A467-256F19287FB8}"/>
          </ac:grpSpMkLst>
        </pc:grpChg>
        <pc:graphicFrameChg chg="add">
          <ac:chgData name="Greg Metcalfe" userId="6010bf73-9d09-471f-8c31-9dc0ce6a024f" providerId="ADAL" clId="{95D2608F-75C4-4C6A-B800-4F701BE99400}" dt="2023-09-19T13:53:58.206" v="1757" actId="26606"/>
          <ac:graphicFrameMkLst>
            <pc:docMk/>
            <pc:sldMk cId="257206512" sldId="346"/>
            <ac:graphicFrameMk id="5" creationId="{7BB5A31F-35E2-C2C6-4F0D-BA1B57024B14}"/>
          </ac:graphicFrameMkLst>
        </pc:graphicFrameChg>
      </pc:sldChg>
      <pc:sldMasterChg chg="delSldLayout">
        <pc:chgData name="Greg Metcalfe" userId="6010bf73-9d09-471f-8c31-9dc0ce6a024f" providerId="ADAL" clId="{95D2608F-75C4-4C6A-B800-4F701BE99400}" dt="2023-09-14T13:09:34.577" v="341" actId="47"/>
        <pc:sldMasterMkLst>
          <pc:docMk/>
          <pc:sldMasterMk cId="1928452137" sldId="2147483666"/>
        </pc:sldMasterMkLst>
        <pc:sldLayoutChg chg="del">
          <pc:chgData name="Greg Metcalfe" userId="6010bf73-9d09-471f-8c31-9dc0ce6a024f" providerId="ADAL" clId="{95D2608F-75C4-4C6A-B800-4F701BE99400}" dt="2023-09-14T13:09:34.577" v="341" actId="47"/>
          <pc:sldLayoutMkLst>
            <pc:docMk/>
            <pc:sldMasterMk cId="1928452137" sldId="2147483666"/>
            <pc:sldLayoutMk cId="4026250860" sldId="2147483685"/>
          </pc:sldLayoutMkLst>
        </pc:sldLayoutChg>
      </pc:sldMasterChg>
    </pc:docChg>
  </pc:docChgLst>
  <pc:docChgLst>
    <pc:chgData name="Greg Metcalfe" userId="6010bf73-9d09-471f-8c31-9dc0ce6a024f" providerId="ADAL" clId="{6DF9C303-033F-49D5-B940-8A7F186A0EB1}"/>
    <pc:docChg chg="modSld">
      <pc:chgData name="Greg Metcalfe" userId="6010bf73-9d09-471f-8c31-9dc0ce6a024f" providerId="ADAL" clId="{6DF9C303-033F-49D5-B940-8A7F186A0EB1}" dt="2023-09-07T14:27:11.670" v="4" actId="20577"/>
      <pc:docMkLst>
        <pc:docMk/>
      </pc:docMkLst>
      <pc:sldChg chg="modSp mod">
        <pc:chgData name="Greg Metcalfe" userId="6010bf73-9d09-471f-8c31-9dc0ce6a024f" providerId="ADAL" clId="{6DF9C303-033F-49D5-B940-8A7F186A0EB1}" dt="2023-09-07T14:27:11.670" v="4" actId="20577"/>
        <pc:sldMkLst>
          <pc:docMk/>
          <pc:sldMk cId="799678746" sldId="303"/>
        </pc:sldMkLst>
        <pc:spChg chg="mod">
          <ac:chgData name="Greg Metcalfe" userId="6010bf73-9d09-471f-8c31-9dc0ce6a024f" providerId="ADAL" clId="{6DF9C303-033F-49D5-B940-8A7F186A0EB1}" dt="2023-09-07T14:27:11.670" v="4" actId="20577"/>
          <ac:spMkLst>
            <pc:docMk/>
            <pc:sldMk cId="799678746" sldId="303"/>
            <ac:spMk id="7" creationId="{F93F856D-D19B-7247-3E16-01C0874D47B0}"/>
          </ac:spMkLst>
        </pc:spChg>
      </pc:sldChg>
    </pc:docChg>
  </pc:docChgLst>
  <pc:docChgLst>
    <pc:chgData name="Greg Metcalfe" userId="6010bf73-9d09-471f-8c31-9dc0ce6a024f" providerId="ADAL" clId="{8364115C-2919-49C3-A60F-8A75B5A13CE1}"/>
    <pc:docChg chg="undo redo custSel addSld delSld modSld sldOrd addMainMaster delMainMaster modMainMaster">
      <pc:chgData name="Greg Metcalfe" userId="6010bf73-9d09-471f-8c31-9dc0ce6a024f" providerId="ADAL" clId="{8364115C-2919-49C3-A60F-8A75B5A13CE1}" dt="2023-09-19T16:15:29.182" v="4855" actId="2711"/>
      <pc:docMkLst>
        <pc:docMk/>
      </pc:docMkLst>
      <pc:sldChg chg="addSp delSp modSp mod setBg modClrScheme chgLayout">
        <pc:chgData name="Greg Metcalfe" userId="6010bf73-9d09-471f-8c31-9dc0ce6a024f" providerId="ADAL" clId="{8364115C-2919-49C3-A60F-8A75B5A13CE1}" dt="2023-09-14T18:12:15.500" v="2433"/>
        <pc:sldMkLst>
          <pc:docMk/>
          <pc:sldMk cId="1642425379" sldId="256"/>
        </pc:sldMkLst>
        <pc:spChg chg="mod ord">
          <ac:chgData name="Greg Metcalfe" userId="6010bf73-9d09-471f-8c31-9dc0ce6a024f" providerId="ADAL" clId="{8364115C-2919-49C3-A60F-8A75B5A13CE1}" dt="2023-09-14T18:11:23.523" v="2430" actId="700"/>
          <ac:spMkLst>
            <pc:docMk/>
            <pc:sldMk cId="1642425379" sldId="256"/>
            <ac:spMk id="2" creationId="{216815C6-3AD0-46E6-A74A-1967BD91AF50}"/>
          </ac:spMkLst>
        </pc:spChg>
        <pc:spChg chg="add del mod ord">
          <ac:chgData name="Greg Metcalfe" userId="6010bf73-9d09-471f-8c31-9dc0ce6a024f" providerId="ADAL" clId="{8364115C-2919-49C3-A60F-8A75B5A13CE1}" dt="2023-09-14T18:11:23.523" v="2430" actId="700"/>
          <ac:spMkLst>
            <pc:docMk/>
            <pc:sldMk cId="1642425379" sldId="256"/>
            <ac:spMk id="3" creationId="{0C7D8615-374D-FD26-D782-E0E6BCFD27DC}"/>
          </ac:spMkLst>
        </pc:spChg>
        <pc:spChg chg="mod">
          <ac:chgData name="Greg Metcalfe" userId="6010bf73-9d09-471f-8c31-9dc0ce6a024f" providerId="ADAL" clId="{8364115C-2919-49C3-A60F-8A75B5A13CE1}" dt="2023-09-14T14:36:43.848" v="1297" actId="12"/>
          <ac:spMkLst>
            <pc:docMk/>
            <pc:sldMk cId="1642425379" sldId="256"/>
            <ac:spMk id="10" creationId="{F1D2C485-B9E9-B906-0150-7E900AF79B7E}"/>
          </ac:spMkLst>
        </pc:spChg>
      </pc:sldChg>
      <pc:sldChg chg="addSp delSp modSp del mod modClrScheme chgLayout">
        <pc:chgData name="Greg Metcalfe" userId="6010bf73-9d09-471f-8c31-9dc0ce6a024f" providerId="ADAL" clId="{8364115C-2919-49C3-A60F-8A75B5A13CE1}" dt="2023-09-14T18:46:34.653" v="2718" actId="47"/>
        <pc:sldMkLst>
          <pc:docMk/>
          <pc:sldMk cId="2243494996" sldId="277"/>
        </pc:sldMkLst>
        <pc:spChg chg="mod ord">
          <ac:chgData name="Greg Metcalfe" userId="6010bf73-9d09-471f-8c31-9dc0ce6a024f" providerId="ADAL" clId="{8364115C-2919-49C3-A60F-8A75B5A13CE1}" dt="2023-09-14T18:43:54.511" v="2692" actId="700"/>
          <ac:spMkLst>
            <pc:docMk/>
            <pc:sldMk cId="2243494996" sldId="277"/>
            <ac:spMk id="2" creationId="{6719F29B-F233-48AF-8261-F33A4E079E3E}"/>
          </ac:spMkLst>
        </pc:spChg>
        <pc:spChg chg="del mod">
          <ac:chgData name="Greg Metcalfe" userId="6010bf73-9d09-471f-8c31-9dc0ce6a024f" providerId="ADAL" clId="{8364115C-2919-49C3-A60F-8A75B5A13CE1}" dt="2023-09-14T18:43:22.314" v="2676" actId="478"/>
          <ac:spMkLst>
            <pc:docMk/>
            <pc:sldMk cId="2243494996" sldId="277"/>
            <ac:spMk id="3" creationId="{35E3EA69-4E0E-41BD-8095-A124225A2647}"/>
          </ac:spMkLst>
        </pc:spChg>
        <pc:spChg chg="add del mod">
          <ac:chgData name="Greg Metcalfe" userId="6010bf73-9d09-471f-8c31-9dc0ce6a024f" providerId="ADAL" clId="{8364115C-2919-49C3-A60F-8A75B5A13CE1}" dt="2023-09-14T18:43:38.403" v="2690" actId="478"/>
          <ac:spMkLst>
            <pc:docMk/>
            <pc:sldMk cId="2243494996" sldId="277"/>
            <ac:spMk id="5" creationId="{F6EC7982-50A1-0EB9-1B23-FB5C9637C630}"/>
          </ac:spMkLst>
        </pc:spChg>
        <pc:spChg chg="add del mod ord">
          <ac:chgData name="Greg Metcalfe" userId="6010bf73-9d09-471f-8c31-9dc0ce6a024f" providerId="ADAL" clId="{8364115C-2919-49C3-A60F-8A75B5A13CE1}" dt="2023-09-14T18:43:54.511" v="2692" actId="700"/>
          <ac:spMkLst>
            <pc:docMk/>
            <pc:sldMk cId="2243494996" sldId="277"/>
            <ac:spMk id="6" creationId="{EA2FCBC4-F270-566D-3B94-AD6246BB3549}"/>
          </ac:spMkLst>
        </pc:spChg>
        <pc:spChg chg="mod">
          <ac:chgData name="Greg Metcalfe" userId="6010bf73-9d09-471f-8c31-9dc0ce6a024f" providerId="ADAL" clId="{8364115C-2919-49C3-A60F-8A75B5A13CE1}" dt="2023-09-14T14:46:22.241" v="1343" actId="14100"/>
          <ac:spMkLst>
            <pc:docMk/>
            <pc:sldMk cId="2243494996" sldId="277"/>
            <ac:spMk id="14" creationId="{66A5BA62-3552-4D35-C1C8-C91F59C85636}"/>
          </ac:spMkLst>
        </pc:spChg>
      </pc:sldChg>
      <pc:sldChg chg="modSp del mod modClrScheme chgLayout">
        <pc:chgData name="Greg Metcalfe" userId="6010bf73-9d09-471f-8c31-9dc0ce6a024f" providerId="ADAL" clId="{8364115C-2919-49C3-A60F-8A75B5A13CE1}" dt="2023-09-14T17:09:10.635" v="2173" actId="47"/>
        <pc:sldMkLst>
          <pc:docMk/>
          <pc:sldMk cId="493732849" sldId="294"/>
        </pc:sldMkLst>
        <pc:picChg chg="mod">
          <ac:chgData name="Greg Metcalfe" userId="6010bf73-9d09-471f-8c31-9dc0ce6a024f" providerId="ADAL" clId="{8364115C-2919-49C3-A60F-8A75B5A13CE1}" dt="2023-09-14T17:03:07.797" v="2116" actId="1076"/>
          <ac:picMkLst>
            <pc:docMk/>
            <pc:sldMk cId="493732849" sldId="294"/>
            <ac:picMk id="16" creationId="{CF664B51-2F6C-E803-E97D-01ECB67A0DBD}"/>
          </ac:picMkLst>
        </pc:picChg>
      </pc:sldChg>
      <pc:sldChg chg="addSp delSp modSp del mod modClrScheme chgLayout">
        <pc:chgData name="Greg Metcalfe" userId="6010bf73-9d09-471f-8c31-9dc0ce6a024f" providerId="ADAL" clId="{8364115C-2919-49C3-A60F-8A75B5A13CE1}" dt="2023-09-14T19:23:33.378" v="3013" actId="47"/>
        <pc:sldMkLst>
          <pc:docMk/>
          <pc:sldMk cId="1824839646" sldId="296"/>
        </pc:sldMkLst>
        <pc:spChg chg="add del mod ord">
          <ac:chgData name="Greg Metcalfe" userId="6010bf73-9d09-471f-8c31-9dc0ce6a024f" providerId="ADAL" clId="{8364115C-2919-49C3-A60F-8A75B5A13CE1}" dt="2023-09-14T17:29:29.574" v="2180" actId="700"/>
          <ac:spMkLst>
            <pc:docMk/>
            <pc:sldMk cId="1824839646" sldId="296"/>
            <ac:spMk id="2" creationId="{D0F2D503-0376-52B2-1593-DD0ED726ABCE}"/>
          </ac:spMkLst>
        </pc:spChg>
        <pc:spChg chg="mod ord">
          <ac:chgData name="Greg Metcalfe" userId="6010bf73-9d09-471f-8c31-9dc0ce6a024f" providerId="ADAL" clId="{8364115C-2919-49C3-A60F-8A75B5A13CE1}" dt="2023-09-14T17:29:29.574" v="2180" actId="700"/>
          <ac:spMkLst>
            <pc:docMk/>
            <pc:sldMk cId="1824839646" sldId="296"/>
            <ac:spMk id="3" creationId="{13BB93BA-5670-3A0E-E10A-B32D79682DD7}"/>
          </ac:spMkLst>
        </pc:spChg>
        <pc:spChg chg="mod ord">
          <ac:chgData name="Greg Metcalfe" userId="6010bf73-9d09-471f-8c31-9dc0ce6a024f" providerId="ADAL" clId="{8364115C-2919-49C3-A60F-8A75B5A13CE1}" dt="2023-09-14T17:29:29.574" v="2180" actId="700"/>
          <ac:spMkLst>
            <pc:docMk/>
            <pc:sldMk cId="1824839646" sldId="296"/>
            <ac:spMk id="4" creationId="{66F41EA8-20D8-2E28-4548-7F17F796E1AF}"/>
          </ac:spMkLst>
        </pc:spChg>
        <pc:spChg chg="mod ord">
          <ac:chgData name="Greg Metcalfe" userId="6010bf73-9d09-471f-8c31-9dc0ce6a024f" providerId="ADAL" clId="{8364115C-2919-49C3-A60F-8A75B5A13CE1}" dt="2023-09-14T17:29:29.574" v="2180" actId="700"/>
          <ac:spMkLst>
            <pc:docMk/>
            <pc:sldMk cId="1824839646" sldId="296"/>
            <ac:spMk id="5" creationId="{E205A2B5-8F60-A150-7EAC-D6C219547740}"/>
          </ac:spMkLst>
        </pc:spChg>
        <pc:spChg chg="mod ord">
          <ac:chgData name="Greg Metcalfe" userId="6010bf73-9d09-471f-8c31-9dc0ce6a024f" providerId="ADAL" clId="{8364115C-2919-49C3-A60F-8A75B5A13CE1}" dt="2023-09-14T17:29:29.574" v="2180" actId="700"/>
          <ac:spMkLst>
            <pc:docMk/>
            <pc:sldMk cId="1824839646" sldId="296"/>
            <ac:spMk id="6" creationId="{0821948F-5977-3298-AC8A-317763BA8D95}"/>
          </ac:spMkLst>
        </pc:spChg>
        <pc:spChg chg="mod ord">
          <ac:chgData name="Greg Metcalfe" userId="6010bf73-9d09-471f-8c31-9dc0ce6a024f" providerId="ADAL" clId="{8364115C-2919-49C3-A60F-8A75B5A13CE1}" dt="2023-09-14T17:29:29.574" v="2180" actId="700"/>
          <ac:spMkLst>
            <pc:docMk/>
            <pc:sldMk cId="1824839646" sldId="296"/>
            <ac:spMk id="7" creationId="{971A989F-EE3E-196C-B55E-0D9D97AE81B7}"/>
          </ac:spMkLst>
        </pc:spChg>
        <pc:spChg chg="mod ord">
          <ac:chgData name="Greg Metcalfe" userId="6010bf73-9d09-471f-8c31-9dc0ce6a024f" providerId="ADAL" clId="{8364115C-2919-49C3-A60F-8A75B5A13CE1}" dt="2023-09-14T17:29:29.574" v="2180" actId="700"/>
          <ac:spMkLst>
            <pc:docMk/>
            <pc:sldMk cId="1824839646" sldId="296"/>
            <ac:spMk id="8" creationId="{9C04611C-81AE-E205-9D44-76DE32FDE8A2}"/>
          </ac:spMkLst>
        </pc:spChg>
        <pc:spChg chg="mod ord">
          <ac:chgData name="Greg Metcalfe" userId="6010bf73-9d09-471f-8c31-9dc0ce6a024f" providerId="ADAL" clId="{8364115C-2919-49C3-A60F-8A75B5A13CE1}" dt="2023-09-14T18:28:55.751" v="2534" actId="14100"/>
          <ac:spMkLst>
            <pc:docMk/>
            <pc:sldMk cId="1824839646" sldId="296"/>
            <ac:spMk id="9" creationId="{0398B7AB-E9EB-A5D2-4934-2AD86EA5D040}"/>
          </ac:spMkLst>
        </pc:spChg>
      </pc:sldChg>
      <pc:sldChg chg="modSp mod ord">
        <pc:chgData name="Greg Metcalfe" userId="6010bf73-9d09-471f-8c31-9dc0ce6a024f" providerId="ADAL" clId="{8364115C-2919-49C3-A60F-8A75B5A13CE1}" dt="2023-09-19T15:10:11.111" v="4705" actId="14100"/>
        <pc:sldMkLst>
          <pc:docMk/>
          <pc:sldMk cId="604389765" sldId="302"/>
        </pc:sldMkLst>
        <pc:spChg chg="mod">
          <ac:chgData name="Greg Metcalfe" userId="6010bf73-9d09-471f-8c31-9dc0ce6a024f" providerId="ADAL" clId="{8364115C-2919-49C3-A60F-8A75B5A13CE1}" dt="2023-09-19T15:09:46.267" v="4698" actId="404"/>
          <ac:spMkLst>
            <pc:docMk/>
            <pc:sldMk cId="604389765" sldId="302"/>
            <ac:spMk id="7" creationId="{F93F856D-D19B-7247-3E16-01C0874D47B0}"/>
          </ac:spMkLst>
        </pc:spChg>
        <pc:spChg chg="mod">
          <ac:chgData name="Greg Metcalfe" userId="6010bf73-9d09-471f-8c31-9dc0ce6a024f" providerId="ADAL" clId="{8364115C-2919-49C3-A60F-8A75B5A13CE1}" dt="2023-09-19T15:10:11.111" v="4705" actId="14100"/>
          <ac:spMkLst>
            <pc:docMk/>
            <pc:sldMk cId="604389765" sldId="302"/>
            <ac:spMk id="10" creationId="{7F2D69FD-E8AC-45FB-9C52-E01FA9D8E409}"/>
          </ac:spMkLst>
        </pc:spChg>
      </pc:sldChg>
      <pc:sldChg chg="modSp mod">
        <pc:chgData name="Greg Metcalfe" userId="6010bf73-9d09-471f-8c31-9dc0ce6a024f" providerId="ADAL" clId="{8364115C-2919-49C3-A60F-8A75B5A13CE1}" dt="2023-09-14T14:51:30.529" v="1344" actId="14100"/>
        <pc:sldMkLst>
          <pc:docMk/>
          <pc:sldMk cId="799678746" sldId="303"/>
        </pc:sldMkLst>
        <pc:spChg chg="mod">
          <ac:chgData name="Greg Metcalfe" userId="6010bf73-9d09-471f-8c31-9dc0ce6a024f" providerId="ADAL" clId="{8364115C-2919-49C3-A60F-8A75B5A13CE1}" dt="2023-09-14T14:35:36.894" v="1296" actId="20577"/>
          <ac:spMkLst>
            <pc:docMk/>
            <pc:sldMk cId="799678746" sldId="303"/>
            <ac:spMk id="7" creationId="{F93F856D-D19B-7247-3E16-01C0874D47B0}"/>
          </ac:spMkLst>
        </pc:spChg>
        <pc:spChg chg="mod">
          <ac:chgData name="Greg Metcalfe" userId="6010bf73-9d09-471f-8c31-9dc0ce6a024f" providerId="ADAL" clId="{8364115C-2919-49C3-A60F-8A75B5A13CE1}" dt="2023-09-14T14:51:30.529" v="1344" actId="14100"/>
          <ac:spMkLst>
            <pc:docMk/>
            <pc:sldMk cId="799678746" sldId="303"/>
            <ac:spMk id="10" creationId="{7F2D69FD-E8AC-45FB-9C52-E01FA9D8E409}"/>
          </ac:spMkLst>
        </pc:spChg>
      </pc:sldChg>
      <pc:sldChg chg="modSp del mod">
        <pc:chgData name="Greg Metcalfe" userId="6010bf73-9d09-471f-8c31-9dc0ce6a024f" providerId="ADAL" clId="{8364115C-2919-49C3-A60F-8A75B5A13CE1}" dt="2023-09-14T17:39:59.311" v="2375" actId="47"/>
        <pc:sldMkLst>
          <pc:docMk/>
          <pc:sldMk cId="1345141093" sldId="304"/>
        </pc:sldMkLst>
        <pc:spChg chg="mod">
          <ac:chgData name="Greg Metcalfe" userId="6010bf73-9d09-471f-8c31-9dc0ce6a024f" providerId="ADAL" clId="{8364115C-2919-49C3-A60F-8A75B5A13CE1}" dt="2023-09-14T14:41:52.463" v="1312" actId="113"/>
          <ac:spMkLst>
            <pc:docMk/>
            <pc:sldMk cId="1345141093" sldId="304"/>
            <ac:spMk id="2" creationId="{D90A4B49-CAB2-8F0E-23F3-F07B76305617}"/>
          </ac:spMkLst>
        </pc:spChg>
      </pc:sldChg>
      <pc:sldChg chg="addSp delSp modSp mod setBg modClrScheme chgLayout">
        <pc:chgData name="Greg Metcalfe" userId="6010bf73-9d09-471f-8c31-9dc0ce6a024f" providerId="ADAL" clId="{8364115C-2919-49C3-A60F-8A75B5A13CE1}" dt="2023-09-14T19:27:00.374" v="3057" actId="1076"/>
        <pc:sldMkLst>
          <pc:docMk/>
          <pc:sldMk cId="1644711174" sldId="305"/>
        </pc:sldMkLst>
        <pc:spChg chg="mod ord">
          <ac:chgData name="Greg Metcalfe" userId="6010bf73-9d09-471f-8c31-9dc0ce6a024f" providerId="ADAL" clId="{8364115C-2919-49C3-A60F-8A75B5A13CE1}" dt="2023-09-14T19:27:00.374" v="3057" actId="1076"/>
          <ac:spMkLst>
            <pc:docMk/>
            <pc:sldMk cId="1644711174" sldId="305"/>
            <ac:spMk id="2" creationId="{D90A4B49-CAB2-8F0E-23F3-F07B76305617}"/>
          </ac:spMkLst>
        </pc:spChg>
        <pc:spChg chg="add del mod ord">
          <ac:chgData name="Greg Metcalfe" userId="6010bf73-9d09-471f-8c31-9dc0ce6a024f" providerId="ADAL" clId="{8364115C-2919-49C3-A60F-8A75B5A13CE1}" dt="2023-09-14T18:26:21.723" v="2532" actId="700"/>
          <ac:spMkLst>
            <pc:docMk/>
            <pc:sldMk cId="1644711174" sldId="305"/>
            <ac:spMk id="3" creationId="{1F70253A-33E4-D3CE-2E39-A793674C77EB}"/>
          </ac:spMkLst>
        </pc:spChg>
        <pc:spChg chg="add del mod ord">
          <ac:chgData name="Greg Metcalfe" userId="6010bf73-9d09-471f-8c31-9dc0ce6a024f" providerId="ADAL" clId="{8364115C-2919-49C3-A60F-8A75B5A13CE1}" dt="2023-09-14T19:23:52.785" v="3015" actId="478"/>
          <ac:spMkLst>
            <pc:docMk/>
            <pc:sldMk cId="1644711174" sldId="305"/>
            <ac:spMk id="4" creationId="{1A98E5E4-50ED-F336-7DD7-247DBEFA8423}"/>
          </ac:spMkLst>
        </pc:spChg>
        <pc:spChg chg="add">
          <ac:chgData name="Greg Metcalfe" userId="6010bf73-9d09-471f-8c31-9dc0ce6a024f" providerId="ADAL" clId="{8364115C-2919-49C3-A60F-8A75B5A13CE1}" dt="2023-09-14T19:24:02.961" v="3016" actId="26606"/>
          <ac:spMkLst>
            <pc:docMk/>
            <pc:sldMk cId="1644711174" sldId="305"/>
            <ac:spMk id="1031" creationId="{0671A8AE-40A1-4631-A6B8-581AFF065482}"/>
          </ac:spMkLst>
        </pc:spChg>
        <pc:spChg chg="add">
          <ac:chgData name="Greg Metcalfe" userId="6010bf73-9d09-471f-8c31-9dc0ce6a024f" providerId="ADAL" clId="{8364115C-2919-49C3-A60F-8A75B5A13CE1}" dt="2023-09-14T19:24:02.961" v="3016" actId="26606"/>
          <ac:spMkLst>
            <pc:docMk/>
            <pc:sldMk cId="1644711174" sldId="305"/>
            <ac:spMk id="1033" creationId="{AB58EF07-17C2-48CF-ABB0-EEF1F17CB8F0}"/>
          </ac:spMkLst>
        </pc:spChg>
        <pc:spChg chg="add">
          <ac:chgData name="Greg Metcalfe" userId="6010bf73-9d09-471f-8c31-9dc0ce6a024f" providerId="ADAL" clId="{8364115C-2919-49C3-A60F-8A75B5A13CE1}" dt="2023-09-14T19:24:02.961" v="3016" actId="26606"/>
          <ac:spMkLst>
            <pc:docMk/>
            <pc:sldMk cId="1644711174" sldId="305"/>
            <ac:spMk id="1035" creationId="{AF2F604E-43BE-4DC3-B983-E071523364F8}"/>
          </ac:spMkLst>
        </pc:spChg>
        <pc:spChg chg="add">
          <ac:chgData name="Greg Metcalfe" userId="6010bf73-9d09-471f-8c31-9dc0ce6a024f" providerId="ADAL" clId="{8364115C-2919-49C3-A60F-8A75B5A13CE1}" dt="2023-09-14T19:24:02.961" v="3016" actId="26606"/>
          <ac:spMkLst>
            <pc:docMk/>
            <pc:sldMk cId="1644711174" sldId="305"/>
            <ac:spMk id="1037" creationId="{08C9B587-E65E-4B52-B37C-ABEBB6E87928}"/>
          </ac:spMkLst>
        </pc:spChg>
        <pc:picChg chg="mod">
          <ac:chgData name="Greg Metcalfe" userId="6010bf73-9d09-471f-8c31-9dc0ce6a024f" providerId="ADAL" clId="{8364115C-2919-49C3-A60F-8A75B5A13CE1}" dt="2023-09-14T19:26:54.622" v="3056" actId="1076"/>
          <ac:picMkLst>
            <pc:docMk/>
            <pc:sldMk cId="1644711174" sldId="305"/>
            <ac:picMk id="1026" creationId="{23D9A50E-A2BC-4433-7C51-D42629F3BD2F}"/>
          </ac:picMkLst>
        </pc:picChg>
      </pc:sldChg>
      <pc:sldChg chg="addSp delSp modSp mod setBg modClrScheme chgLayout">
        <pc:chgData name="Greg Metcalfe" userId="6010bf73-9d09-471f-8c31-9dc0ce6a024f" providerId="ADAL" clId="{8364115C-2919-49C3-A60F-8A75B5A13CE1}" dt="2023-09-19T15:45:09.796" v="4793" actId="2711"/>
        <pc:sldMkLst>
          <pc:docMk/>
          <pc:sldMk cId="1599894877" sldId="306"/>
        </pc:sldMkLst>
        <pc:spChg chg="mod ord">
          <ac:chgData name="Greg Metcalfe" userId="6010bf73-9d09-471f-8c31-9dc0ce6a024f" providerId="ADAL" clId="{8364115C-2919-49C3-A60F-8A75B5A13CE1}" dt="2023-09-19T15:45:09.796" v="4793" actId="2711"/>
          <ac:spMkLst>
            <pc:docMk/>
            <pc:sldMk cId="1599894877" sldId="306"/>
            <ac:spMk id="2" creationId="{D90A4B49-CAB2-8F0E-23F3-F07B76305617}"/>
          </ac:spMkLst>
        </pc:spChg>
        <pc:spChg chg="add del mod ord">
          <ac:chgData name="Greg Metcalfe" userId="6010bf73-9d09-471f-8c31-9dc0ce6a024f" providerId="ADAL" clId="{8364115C-2919-49C3-A60F-8A75B5A13CE1}" dt="2023-09-14T19:14:08.499" v="2939" actId="478"/>
          <ac:spMkLst>
            <pc:docMk/>
            <pc:sldMk cId="1599894877" sldId="306"/>
            <ac:spMk id="3" creationId="{0AB3D4D4-B5C8-7C6E-9D3C-04064DBA8C1A}"/>
          </ac:spMkLst>
        </pc:spChg>
        <pc:spChg chg="add del">
          <ac:chgData name="Greg Metcalfe" userId="6010bf73-9d09-471f-8c31-9dc0ce6a024f" providerId="ADAL" clId="{8364115C-2919-49C3-A60F-8A75B5A13CE1}" dt="2023-09-14T19:13:24.207" v="2930" actId="26606"/>
          <ac:spMkLst>
            <pc:docMk/>
            <pc:sldMk cId="1599894877" sldId="306"/>
            <ac:spMk id="8" creationId="{6F5A5072-7B47-4D32-B52A-4EBBF590B8A5}"/>
          </ac:spMkLst>
        </pc:spChg>
        <pc:spChg chg="add del">
          <ac:chgData name="Greg Metcalfe" userId="6010bf73-9d09-471f-8c31-9dc0ce6a024f" providerId="ADAL" clId="{8364115C-2919-49C3-A60F-8A75B5A13CE1}" dt="2023-09-14T19:13:24.207" v="2930" actId="26606"/>
          <ac:spMkLst>
            <pc:docMk/>
            <pc:sldMk cId="1599894877" sldId="306"/>
            <ac:spMk id="10" creationId="{9715DAF0-AE1B-46C9-8A6B-DB2AA05AB91D}"/>
          </ac:spMkLst>
        </pc:spChg>
        <pc:spChg chg="add del">
          <ac:chgData name="Greg Metcalfe" userId="6010bf73-9d09-471f-8c31-9dc0ce6a024f" providerId="ADAL" clId="{8364115C-2919-49C3-A60F-8A75B5A13CE1}" dt="2023-09-14T19:13:24.207" v="2930" actId="26606"/>
          <ac:spMkLst>
            <pc:docMk/>
            <pc:sldMk cId="1599894877" sldId="306"/>
            <ac:spMk id="12" creationId="{6016219D-510E-4184-9090-6D5578A87BD1}"/>
          </ac:spMkLst>
        </pc:spChg>
        <pc:spChg chg="add del">
          <ac:chgData name="Greg Metcalfe" userId="6010bf73-9d09-471f-8c31-9dc0ce6a024f" providerId="ADAL" clId="{8364115C-2919-49C3-A60F-8A75B5A13CE1}" dt="2023-09-14T19:13:24.207" v="2930" actId="26606"/>
          <ac:spMkLst>
            <pc:docMk/>
            <pc:sldMk cId="1599894877" sldId="306"/>
            <ac:spMk id="14" creationId="{AFF4A713-7B75-4B21-90D7-5AB19547C728}"/>
          </ac:spMkLst>
        </pc:spChg>
        <pc:spChg chg="add del">
          <ac:chgData name="Greg Metcalfe" userId="6010bf73-9d09-471f-8c31-9dc0ce6a024f" providerId="ADAL" clId="{8364115C-2919-49C3-A60F-8A75B5A13CE1}" dt="2023-09-14T19:13:24.207" v="2930" actId="26606"/>
          <ac:spMkLst>
            <pc:docMk/>
            <pc:sldMk cId="1599894877" sldId="306"/>
            <ac:spMk id="16" creationId="{DC631C0B-6DA6-4E57-8231-CE32B3434A7E}"/>
          </ac:spMkLst>
        </pc:spChg>
        <pc:spChg chg="add del">
          <ac:chgData name="Greg Metcalfe" userId="6010bf73-9d09-471f-8c31-9dc0ce6a024f" providerId="ADAL" clId="{8364115C-2919-49C3-A60F-8A75B5A13CE1}" dt="2023-09-14T19:13:24.207" v="2930" actId="26606"/>
          <ac:spMkLst>
            <pc:docMk/>
            <pc:sldMk cId="1599894877" sldId="306"/>
            <ac:spMk id="18" creationId="{C29501E6-A978-4A61-9689-9085AF97A53A}"/>
          </ac:spMkLst>
        </pc:spChg>
        <pc:spChg chg="add">
          <ac:chgData name="Greg Metcalfe" userId="6010bf73-9d09-471f-8c31-9dc0ce6a024f" providerId="ADAL" clId="{8364115C-2919-49C3-A60F-8A75B5A13CE1}" dt="2023-09-14T19:13:24.207" v="2930" actId="26606"/>
          <ac:spMkLst>
            <pc:docMk/>
            <pc:sldMk cId="1599894877" sldId="306"/>
            <ac:spMk id="23" creationId="{853E2925-9D2F-4436-8D47-E7C1C57032BE}"/>
          </ac:spMkLst>
        </pc:spChg>
        <pc:grpChg chg="add">
          <ac:chgData name="Greg Metcalfe" userId="6010bf73-9d09-471f-8c31-9dc0ce6a024f" providerId="ADAL" clId="{8364115C-2919-49C3-A60F-8A75B5A13CE1}" dt="2023-09-14T19:13:24.207" v="2930" actId="26606"/>
          <ac:grpSpMkLst>
            <pc:docMk/>
            <pc:sldMk cId="1599894877" sldId="306"/>
            <ac:grpSpMk id="25" creationId="{D1A188E4-F255-43D0-92CC-3CF3D770128B}"/>
          </ac:grpSpMkLst>
        </pc:grpChg>
        <pc:grpChg chg="add">
          <ac:chgData name="Greg Metcalfe" userId="6010bf73-9d09-471f-8c31-9dc0ce6a024f" providerId="ADAL" clId="{8364115C-2919-49C3-A60F-8A75B5A13CE1}" dt="2023-09-14T19:13:24.207" v="2930" actId="26606"/>
          <ac:grpSpMkLst>
            <pc:docMk/>
            <pc:sldMk cId="1599894877" sldId="306"/>
            <ac:grpSpMk id="29" creationId="{D1EABE02-705D-4B3A-B7DF-634641E1DAC8}"/>
          </ac:grpSpMkLst>
        </pc:grpChg>
      </pc:sldChg>
      <pc:sldChg chg="modSp mod">
        <pc:chgData name="Greg Metcalfe" userId="6010bf73-9d09-471f-8c31-9dc0ce6a024f" providerId="ADAL" clId="{8364115C-2919-49C3-A60F-8A75B5A13CE1}" dt="2023-09-14T18:31:59.865" v="2561" actId="20577"/>
        <pc:sldMkLst>
          <pc:docMk/>
          <pc:sldMk cId="4068034473" sldId="307"/>
        </pc:sldMkLst>
        <pc:spChg chg="mod">
          <ac:chgData name="Greg Metcalfe" userId="6010bf73-9d09-471f-8c31-9dc0ce6a024f" providerId="ADAL" clId="{8364115C-2919-49C3-A60F-8A75B5A13CE1}" dt="2023-09-14T18:31:59.865" v="2561" actId="20577"/>
          <ac:spMkLst>
            <pc:docMk/>
            <pc:sldMk cId="4068034473" sldId="307"/>
            <ac:spMk id="2" creationId="{D90A4B49-CAB2-8F0E-23F3-F07B76305617}"/>
          </ac:spMkLst>
        </pc:spChg>
      </pc:sldChg>
      <pc:sldChg chg="del setBg">
        <pc:chgData name="Greg Metcalfe" userId="6010bf73-9d09-471f-8c31-9dc0ce6a024f" providerId="ADAL" clId="{8364115C-2919-49C3-A60F-8A75B5A13CE1}" dt="2023-09-14T18:38:56.044" v="2630" actId="47"/>
        <pc:sldMkLst>
          <pc:docMk/>
          <pc:sldMk cId="1034320841" sldId="309"/>
        </pc:sldMkLst>
      </pc:sldChg>
      <pc:sldChg chg="modSp del mod">
        <pc:chgData name="Greg Metcalfe" userId="6010bf73-9d09-471f-8c31-9dc0ce6a024f" providerId="ADAL" clId="{8364115C-2919-49C3-A60F-8A75B5A13CE1}" dt="2023-09-14T18:40:27.741" v="2662" actId="47"/>
        <pc:sldMkLst>
          <pc:docMk/>
          <pc:sldMk cId="3106038073" sldId="310"/>
        </pc:sldMkLst>
        <pc:spChg chg="mod">
          <ac:chgData name="Greg Metcalfe" userId="6010bf73-9d09-471f-8c31-9dc0ce6a024f" providerId="ADAL" clId="{8364115C-2919-49C3-A60F-8A75B5A13CE1}" dt="2023-09-14T18:39:58.957" v="2659" actId="1076"/>
          <ac:spMkLst>
            <pc:docMk/>
            <pc:sldMk cId="3106038073" sldId="310"/>
            <ac:spMk id="11" creationId="{04A1E505-30EF-D9BB-E822-7641F802372E}"/>
          </ac:spMkLst>
        </pc:spChg>
      </pc:sldChg>
      <pc:sldChg chg="addSp modSp mod setBg setFolMasterObjs modClrScheme chgLayout">
        <pc:chgData name="Greg Metcalfe" userId="6010bf73-9d09-471f-8c31-9dc0ce6a024f" providerId="ADAL" clId="{8364115C-2919-49C3-A60F-8A75B5A13CE1}" dt="2023-09-19T15:54:13.722" v="4796" actId="27636"/>
        <pc:sldMkLst>
          <pc:docMk/>
          <pc:sldMk cId="1155890797" sldId="311"/>
        </pc:sldMkLst>
        <pc:spChg chg="mod ord">
          <ac:chgData name="Greg Metcalfe" userId="6010bf73-9d09-471f-8c31-9dc0ce6a024f" providerId="ADAL" clId="{8364115C-2919-49C3-A60F-8A75B5A13CE1}" dt="2023-09-14T19:12:28.862" v="2929" actId="27636"/>
          <ac:spMkLst>
            <pc:docMk/>
            <pc:sldMk cId="1155890797" sldId="311"/>
            <ac:spMk id="2" creationId="{532EAF08-CE16-3AAD-68B0-649287D495AE}"/>
          </ac:spMkLst>
        </pc:spChg>
        <pc:spChg chg="mod ord">
          <ac:chgData name="Greg Metcalfe" userId="6010bf73-9d09-471f-8c31-9dc0ce6a024f" providerId="ADAL" clId="{8364115C-2919-49C3-A60F-8A75B5A13CE1}" dt="2023-09-19T15:54:13.722" v="4796" actId="27636"/>
          <ac:spMkLst>
            <pc:docMk/>
            <pc:sldMk cId="1155890797" sldId="311"/>
            <ac:spMk id="4" creationId="{3634AC3B-06BC-798A-1E6B-294C4FB0DBFE}"/>
          </ac:spMkLst>
        </pc:spChg>
        <pc:spChg chg="add">
          <ac:chgData name="Greg Metcalfe" userId="6010bf73-9d09-471f-8c31-9dc0ce6a024f" providerId="ADAL" clId="{8364115C-2919-49C3-A60F-8A75B5A13CE1}" dt="2023-09-14T19:10:48.802" v="2886" actId="26606"/>
          <ac:spMkLst>
            <pc:docMk/>
            <pc:sldMk cId="1155890797" sldId="311"/>
            <ac:spMk id="6" creationId="{70DFC902-7D23-471A-B557-B6B6917D7A0D}"/>
          </ac:spMkLst>
        </pc:spChg>
        <pc:spChg chg="add">
          <ac:chgData name="Greg Metcalfe" userId="6010bf73-9d09-471f-8c31-9dc0ce6a024f" providerId="ADAL" clId="{8364115C-2919-49C3-A60F-8A75B5A13CE1}" dt="2023-09-14T19:10:48.802" v="2886" actId="26606"/>
          <ac:spMkLst>
            <pc:docMk/>
            <pc:sldMk cId="1155890797" sldId="311"/>
            <ac:spMk id="11" creationId="{A55D5633-D557-4DCA-982C-FF36EB7A1C00}"/>
          </ac:spMkLst>
        </pc:spChg>
        <pc:spChg chg="add">
          <ac:chgData name="Greg Metcalfe" userId="6010bf73-9d09-471f-8c31-9dc0ce6a024f" providerId="ADAL" clId="{8364115C-2919-49C3-A60F-8A75B5A13CE1}" dt="2023-09-14T19:10:48.802" v="2886" actId="26606"/>
          <ac:spMkLst>
            <pc:docMk/>
            <pc:sldMk cId="1155890797" sldId="311"/>
            <ac:spMk id="13" creationId="{450D3AD2-FA80-415F-A9CE-54D884561CD7}"/>
          </ac:spMkLst>
        </pc:spChg>
      </pc:sldChg>
      <pc:sldChg chg="addSp delSp modSp del mod modClrScheme chgLayout">
        <pc:chgData name="Greg Metcalfe" userId="6010bf73-9d09-471f-8c31-9dc0ce6a024f" providerId="ADAL" clId="{8364115C-2919-49C3-A60F-8A75B5A13CE1}" dt="2023-09-14T17:09:10.635" v="2173" actId="47"/>
        <pc:sldMkLst>
          <pc:docMk/>
          <pc:sldMk cId="693733197" sldId="312"/>
        </pc:sldMkLst>
        <pc:spChg chg="add del mod ord">
          <ac:chgData name="Greg Metcalfe" userId="6010bf73-9d09-471f-8c31-9dc0ce6a024f" providerId="ADAL" clId="{8364115C-2919-49C3-A60F-8A75B5A13CE1}" dt="2023-09-14T17:06:06.172" v="2122" actId="700"/>
          <ac:spMkLst>
            <pc:docMk/>
            <pc:sldMk cId="693733197" sldId="312"/>
            <ac:spMk id="2" creationId="{D579D41E-DF0D-0A20-2FB5-2E3E42968C6E}"/>
          </ac:spMkLst>
        </pc:spChg>
        <pc:spChg chg="add del mod ord">
          <ac:chgData name="Greg Metcalfe" userId="6010bf73-9d09-471f-8c31-9dc0ce6a024f" providerId="ADAL" clId="{8364115C-2919-49C3-A60F-8A75B5A13CE1}" dt="2023-09-14T17:06:06.172" v="2122" actId="700"/>
          <ac:spMkLst>
            <pc:docMk/>
            <pc:sldMk cId="693733197" sldId="312"/>
            <ac:spMk id="3" creationId="{62B9C12D-1C45-8390-E7FD-FFEFE43656C7}"/>
          </ac:spMkLst>
        </pc:spChg>
        <pc:picChg chg="del mod">
          <ac:chgData name="Greg Metcalfe" userId="6010bf73-9d09-471f-8c31-9dc0ce6a024f" providerId="ADAL" clId="{8364115C-2919-49C3-A60F-8A75B5A13CE1}" dt="2023-09-14T17:05:38.561" v="2120" actId="21"/>
          <ac:picMkLst>
            <pc:docMk/>
            <pc:sldMk cId="693733197" sldId="312"/>
            <ac:picMk id="16" creationId="{CF664B51-2F6C-E803-E97D-01ECB67A0DBD}"/>
          </ac:picMkLst>
        </pc:picChg>
      </pc:sldChg>
      <pc:sldChg chg="addSp delSp modSp new mod setBg modClrScheme chgLayout">
        <pc:chgData name="Greg Metcalfe" userId="6010bf73-9d09-471f-8c31-9dc0ce6a024f" providerId="ADAL" clId="{8364115C-2919-49C3-A60F-8A75B5A13CE1}" dt="2023-09-14T18:16:49.783" v="2468" actId="113"/>
        <pc:sldMkLst>
          <pc:docMk/>
          <pc:sldMk cId="1427866881" sldId="313"/>
        </pc:sldMkLst>
        <pc:spChg chg="mod ord">
          <ac:chgData name="Greg Metcalfe" userId="6010bf73-9d09-471f-8c31-9dc0ce6a024f" providerId="ADAL" clId="{8364115C-2919-49C3-A60F-8A75B5A13CE1}" dt="2023-09-14T18:16:49.783" v="2468" actId="113"/>
          <ac:spMkLst>
            <pc:docMk/>
            <pc:sldMk cId="1427866881" sldId="313"/>
            <ac:spMk id="2" creationId="{2990B7E5-AE2D-9385-2DA0-DC292C524404}"/>
          </ac:spMkLst>
        </pc:spChg>
        <pc:spChg chg="add mod ord">
          <ac:chgData name="Greg Metcalfe" userId="6010bf73-9d09-471f-8c31-9dc0ce6a024f" providerId="ADAL" clId="{8364115C-2919-49C3-A60F-8A75B5A13CE1}" dt="2023-09-14T18:16:39.642" v="2466" actId="20577"/>
          <ac:spMkLst>
            <pc:docMk/>
            <pc:sldMk cId="1427866881" sldId="313"/>
            <ac:spMk id="3" creationId="{7D35D827-BCD7-92D5-7BD7-11E71DC75360}"/>
          </ac:spMkLst>
        </pc:spChg>
        <pc:spChg chg="del mod">
          <ac:chgData name="Greg Metcalfe" userId="6010bf73-9d09-471f-8c31-9dc0ce6a024f" providerId="ADAL" clId="{8364115C-2919-49C3-A60F-8A75B5A13CE1}" dt="2023-09-14T13:19:13.064" v="18" actId="478"/>
          <ac:spMkLst>
            <pc:docMk/>
            <pc:sldMk cId="1427866881" sldId="313"/>
            <ac:spMk id="3" creationId="{C07853B7-7CC5-16C6-5FD1-F9F215C98EF1}"/>
          </ac:spMkLst>
        </pc:spChg>
        <pc:spChg chg="del">
          <ac:chgData name="Greg Metcalfe" userId="6010bf73-9d09-471f-8c31-9dc0ce6a024f" providerId="ADAL" clId="{8364115C-2919-49C3-A60F-8A75B5A13CE1}" dt="2023-09-14T13:19:22.971" v="20" actId="478"/>
          <ac:spMkLst>
            <pc:docMk/>
            <pc:sldMk cId="1427866881" sldId="313"/>
            <ac:spMk id="4" creationId="{3D825A9E-6779-644F-EBE0-E44DF1C79403}"/>
          </ac:spMkLst>
        </pc:spChg>
        <pc:spChg chg="del">
          <ac:chgData name="Greg Metcalfe" userId="6010bf73-9d09-471f-8c31-9dc0ce6a024f" providerId="ADAL" clId="{8364115C-2919-49C3-A60F-8A75B5A13CE1}" dt="2023-09-14T13:19:17.604" v="19" actId="478"/>
          <ac:spMkLst>
            <pc:docMk/>
            <pc:sldMk cId="1427866881" sldId="313"/>
            <ac:spMk id="5" creationId="{ED46CB85-FA9B-EEF2-4946-B3877C63D999}"/>
          </ac:spMkLst>
        </pc:spChg>
        <pc:spChg chg="del">
          <ac:chgData name="Greg Metcalfe" userId="6010bf73-9d09-471f-8c31-9dc0ce6a024f" providerId="ADAL" clId="{8364115C-2919-49C3-A60F-8A75B5A13CE1}" dt="2023-09-14T13:19:29.654" v="21" actId="478"/>
          <ac:spMkLst>
            <pc:docMk/>
            <pc:sldMk cId="1427866881" sldId="313"/>
            <ac:spMk id="6" creationId="{98CED9C4-69D4-B9C8-D6B0-BD5C77405A8F}"/>
          </ac:spMkLst>
        </pc:spChg>
        <pc:spChg chg="add del mod">
          <ac:chgData name="Greg Metcalfe" userId="6010bf73-9d09-471f-8c31-9dc0ce6a024f" providerId="ADAL" clId="{8364115C-2919-49C3-A60F-8A75B5A13CE1}" dt="2023-09-14T17:38:54.988" v="2354" actId="478"/>
          <ac:spMkLst>
            <pc:docMk/>
            <pc:sldMk cId="1427866881" sldId="313"/>
            <ac:spMk id="7" creationId="{DD9AD065-2CA2-487B-1233-77A0F6B3A82F}"/>
          </ac:spMkLst>
        </pc:spChg>
        <pc:spChg chg="add">
          <ac:chgData name="Greg Metcalfe" userId="6010bf73-9d09-471f-8c31-9dc0ce6a024f" providerId="ADAL" clId="{8364115C-2919-49C3-A60F-8A75B5A13CE1}" dt="2023-09-14T17:39:10.179" v="2357" actId="26606"/>
          <ac:spMkLst>
            <pc:docMk/>
            <pc:sldMk cId="1427866881" sldId="313"/>
            <ac:spMk id="8" creationId="{70DFC902-7D23-471A-B557-B6B6917D7A0D}"/>
          </ac:spMkLst>
        </pc:spChg>
        <pc:spChg chg="add">
          <ac:chgData name="Greg Metcalfe" userId="6010bf73-9d09-471f-8c31-9dc0ce6a024f" providerId="ADAL" clId="{8364115C-2919-49C3-A60F-8A75B5A13CE1}" dt="2023-09-14T17:39:10.179" v="2357" actId="26606"/>
          <ac:spMkLst>
            <pc:docMk/>
            <pc:sldMk cId="1427866881" sldId="313"/>
            <ac:spMk id="10" creationId="{A55D5633-D557-4DCA-982C-FF36EB7A1C00}"/>
          </ac:spMkLst>
        </pc:spChg>
        <pc:spChg chg="add">
          <ac:chgData name="Greg Metcalfe" userId="6010bf73-9d09-471f-8c31-9dc0ce6a024f" providerId="ADAL" clId="{8364115C-2919-49C3-A60F-8A75B5A13CE1}" dt="2023-09-14T17:39:10.179" v="2357" actId="26606"/>
          <ac:spMkLst>
            <pc:docMk/>
            <pc:sldMk cId="1427866881" sldId="313"/>
            <ac:spMk id="12" creationId="{450D3AD2-FA80-415F-A9CE-54D884561CD7}"/>
          </ac:spMkLst>
        </pc:spChg>
      </pc:sldChg>
      <pc:sldChg chg="new del">
        <pc:chgData name="Greg Metcalfe" userId="6010bf73-9d09-471f-8c31-9dc0ce6a024f" providerId="ADAL" clId="{8364115C-2919-49C3-A60F-8A75B5A13CE1}" dt="2023-09-14T13:18:45.900" v="1" actId="680"/>
        <pc:sldMkLst>
          <pc:docMk/>
          <pc:sldMk cId="1456673257" sldId="313"/>
        </pc:sldMkLst>
      </pc:sldChg>
      <pc:sldChg chg="addSp delSp modSp add mod setBg modClrScheme chgLayout">
        <pc:chgData name="Greg Metcalfe" userId="6010bf73-9d09-471f-8c31-9dc0ce6a024f" providerId="ADAL" clId="{8364115C-2919-49C3-A60F-8A75B5A13CE1}" dt="2023-09-14T18:17:32.460" v="2484" actId="121"/>
        <pc:sldMkLst>
          <pc:docMk/>
          <pc:sldMk cId="3429495605" sldId="314"/>
        </pc:sldMkLst>
        <pc:spChg chg="mod ord">
          <ac:chgData name="Greg Metcalfe" userId="6010bf73-9d09-471f-8c31-9dc0ce6a024f" providerId="ADAL" clId="{8364115C-2919-49C3-A60F-8A75B5A13CE1}" dt="2023-09-14T18:17:13.494" v="2477" actId="20577"/>
          <ac:spMkLst>
            <pc:docMk/>
            <pc:sldMk cId="3429495605" sldId="314"/>
            <ac:spMk id="2" creationId="{2990B7E5-AE2D-9385-2DA0-DC292C524404}"/>
          </ac:spMkLst>
        </pc:spChg>
        <pc:spChg chg="add mod ord">
          <ac:chgData name="Greg Metcalfe" userId="6010bf73-9d09-471f-8c31-9dc0ce6a024f" providerId="ADAL" clId="{8364115C-2919-49C3-A60F-8A75B5A13CE1}" dt="2023-09-14T18:17:32.460" v="2484" actId="121"/>
          <ac:spMkLst>
            <pc:docMk/>
            <pc:sldMk cId="3429495605" sldId="314"/>
            <ac:spMk id="3" creationId="{0200D035-A36A-9978-B0C9-570D446DA1D3}"/>
          </ac:spMkLst>
        </pc:spChg>
        <pc:spChg chg="del mod">
          <ac:chgData name="Greg Metcalfe" userId="6010bf73-9d09-471f-8c31-9dc0ce6a024f" providerId="ADAL" clId="{8364115C-2919-49C3-A60F-8A75B5A13CE1}" dt="2023-09-14T17:37:11.520" v="2337" actId="26606"/>
          <ac:spMkLst>
            <pc:docMk/>
            <pc:sldMk cId="3429495605" sldId="314"/>
            <ac:spMk id="7" creationId="{DD9AD065-2CA2-487B-1233-77A0F6B3A82F}"/>
          </ac:spMkLst>
        </pc:spChg>
        <pc:spChg chg="add">
          <ac:chgData name="Greg Metcalfe" userId="6010bf73-9d09-471f-8c31-9dc0ce6a024f" providerId="ADAL" clId="{8364115C-2919-49C3-A60F-8A75B5A13CE1}" dt="2023-09-14T17:37:11.520" v="2337" actId="26606"/>
          <ac:spMkLst>
            <pc:docMk/>
            <pc:sldMk cId="3429495605" sldId="314"/>
            <ac:spMk id="12" creationId="{1B15ED52-F352-441B-82BF-E0EA34836D08}"/>
          </ac:spMkLst>
        </pc:spChg>
        <pc:spChg chg="add">
          <ac:chgData name="Greg Metcalfe" userId="6010bf73-9d09-471f-8c31-9dc0ce6a024f" providerId="ADAL" clId="{8364115C-2919-49C3-A60F-8A75B5A13CE1}" dt="2023-09-14T17:37:11.520" v="2337" actId="26606"/>
          <ac:spMkLst>
            <pc:docMk/>
            <pc:sldMk cId="3429495605" sldId="314"/>
            <ac:spMk id="14" creationId="{3B2E3793-BFE6-45A2-9B7B-E18844431C99}"/>
          </ac:spMkLst>
        </pc:spChg>
        <pc:spChg chg="add">
          <ac:chgData name="Greg Metcalfe" userId="6010bf73-9d09-471f-8c31-9dc0ce6a024f" providerId="ADAL" clId="{8364115C-2919-49C3-A60F-8A75B5A13CE1}" dt="2023-09-14T17:37:11.520" v="2337" actId="26606"/>
          <ac:spMkLst>
            <pc:docMk/>
            <pc:sldMk cId="3429495605" sldId="314"/>
            <ac:spMk id="16" creationId="{BC4C4868-CB8F-4AF9-9CDB-8108F2C19B67}"/>
          </ac:spMkLst>
        </pc:spChg>
        <pc:spChg chg="add">
          <ac:chgData name="Greg Metcalfe" userId="6010bf73-9d09-471f-8c31-9dc0ce6a024f" providerId="ADAL" clId="{8364115C-2919-49C3-A60F-8A75B5A13CE1}" dt="2023-09-14T17:37:11.520" v="2337" actId="26606"/>
          <ac:spMkLst>
            <pc:docMk/>
            <pc:sldMk cId="3429495605" sldId="314"/>
            <ac:spMk id="18" creationId="{375E0459-6403-40CD-989D-56A4407CA12E}"/>
          </ac:spMkLst>
        </pc:spChg>
        <pc:spChg chg="add">
          <ac:chgData name="Greg Metcalfe" userId="6010bf73-9d09-471f-8c31-9dc0ce6a024f" providerId="ADAL" clId="{8364115C-2919-49C3-A60F-8A75B5A13CE1}" dt="2023-09-14T17:37:11.520" v="2337" actId="26606"/>
          <ac:spMkLst>
            <pc:docMk/>
            <pc:sldMk cId="3429495605" sldId="314"/>
            <ac:spMk id="20" creationId="{53E5B1A8-3AC9-4BD1-9BBC-78CA94F2D1BA}"/>
          </ac:spMkLst>
        </pc:spChg>
      </pc:sldChg>
      <pc:sldChg chg="addSp delSp modSp new mod setBg modClrScheme chgLayout">
        <pc:chgData name="Greg Metcalfe" userId="6010bf73-9d09-471f-8c31-9dc0ce6a024f" providerId="ADAL" clId="{8364115C-2919-49C3-A60F-8A75B5A13CE1}" dt="2023-09-15T18:29:59.430" v="4436" actId="255"/>
        <pc:sldMkLst>
          <pc:docMk/>
          <pc:sldMk cId="1617658759" sldId="315"/>
        </pc:sldMkLst>
        <pc:spChg chg="mod ord">
          <ac:chgData name="Greg Metcalfe" userId="6010bf73-9d09-471f-8c31-9dc0ce6a024f" providerId="ADAL" clId="{8364115C-2919-49C3-A60F-8A75B5A13CE1}" dt="2023-09-14T18:54:29.626" v="2779" actId="2711"/>
          <ac:spMkLst>
            <pc:docMk/>
            <pc:sldMk cId="1617658759" sldId="315"/>
            <ac:spMk id="2" creationId="{90573764-A676-4CB4-2D0B-88DA2EEE425F}"/>
          </ac:spMkLst>
        </pc:spChg>
        <pc:spChg chg="del">
          <ac:chgData name="Greg Metcalfe" userId="6010bf73-9d09-471f-8c31-9dc0ce6a024f" providerId="ADAL" clId="{8364115C-2919-49C3-A60F-8A75B5A13CE1}" dt="2023-09-14T13:30:18.545" v="273" actId="478"/>
          <ac:spMkLst>
            <pc:docMk/>
            <pc:sldMk cId="1617658759" sldId="315"/>
            <ac:spMk id="3" creationId="{6755E3AC-51B1-4A1D-0422-CF3DD677C90E}"/>
          </ac:spMkLst>
        </pc:spChg>
        <pc:spChg chg="del">
          <ac:chgData name="Greg Metcalfe" userId="6010bf73-9d09-471f-8c31-9dc0ce6a024f" providerId="ADAL" clId="{8364115C-2919-49C3-A60F-8A75B5A13CE1}" dt="2023-09-14T13:40:36.515" v="465" actId="478"/>
          <ac:spMkLst>
            <pc:docMk/>
            <pc:sldMk cId="1617658759" sldId="315"/>
            <ac:spMk id="4" creationId="{9D659E9C-8812-190D-A92F-824E45DC2EDC}"/>
          </ac:spMkLst>
        </pc:spChg>
        <pc:spChg chg="del">
          <ac:chgData name="Greg Metcalfe" userId="6010bf73-9d09-471f-8c31-9dc0ce6a024f" providerId="ADAL" clId="{8364115C-2919-49C3-A60F-8A75B5A13CE1}" dt="2023-09-14T13:40:32.737" v="464" actId="478"/>
          <ac:spMkLst>
            <pc:docMk/>
            <pc:sldMk cId="1617658759" sldId="315"/>
            <ac:spMk id="5" creationId="{DDE47D77-5BBE-1A59-0110-F4E354D07664}"/>
          </ac:spMkLst>
        </pc:spChg>
        <pc:spChg chg="del">
          <ac:chgData name="Greg Metcalfe" userId="6010bf73-9d09-471f-8c31-9dc0ce6a024f" providerId="ADAL" clId="{8364115C-2919-49C3-A60F-8A75B5A13CE1}" dt="2023-09-14T13:40:40.479" v="466" actId="478"/>
          <ac:spMkLst>
            <pc:docMk/>
            <pc:sldMk cId="1617658759" sldId="315"/>
            <ac:spMk id="6" creationId="{67A74ED1-9E00-49C4-D298-4880FBBB64C8}"/>
          </ac:spMkLst>
        </pc:spChg>
        <pc:spChg chg="add del mod">
          <ac:chgData name="Greg Metcalfe" userId="6010bf73-9d09-471f-8c31-9dc0ce6a024f" providerId="ADAL" clId="{8364115C-2919-49C3-A60F-8A75B5A13CE1}" dt="2023-09-14T17:01:41.040" v="2100" actId="26606"/>
          <ac:spMkLst>
            <pc:docMk/>
            <pc:sldMk cId="1617658759" sldId="315"/>
            <ac:spMk id="7" creationId="{10D4068C-68C1-EAD8-8BD3-98F051443950}"/>
          </ac:spMkLst>
        </pc:spChg>
        <pc:spChg chg="add del">
          <ac:chgData name="Greg Metcalfe" userId="6010bf73-9d09-471f-8c31-9dc0ce6a024f" providerId="ADAL" clId="{8364115C-2919-49C3-A60F-8A75B5A13CE1}" dt="2023-09-14T17:01:41.040" v="2100" actId="26606"/>
          <ac:spMkLst>
            <pc:docMk/>
            <pc:sldMk cId="1617658759" sldId="315"/>
            <ac:spMk id="12" creationId="{09588DA8-065E-4F6F-8EFD-43104AB2E0CF}"/>
          </ac:spMkLst>
        </pc:spChg>
        <pc:spChg chg="add del">
          <ac:chgData name="Greg Metcalfe" userId="6010bf73-9d09-471f-8c31-9dc0ce6a024f" providerId="ADAL" clId="{8364115C-2919-49C3-A60F-8A75B5A13CE1}" dt="2023-09-14T17:01:41.040" v="2100" actId="26606"/>
          <ac:spMkLst>
            <pc:docMk/>
            <pc:sldMk cId="1617658759" sldId="315"/>
            <ac:spMk id="14" creationId="{C4285719-470E-454C-AF62-8323075F1F5B}"/>
          </ac:spMkLst>
        </pc:spChg>
        <pc:spChg chg="add del">
          <ac:chgData name="Greg Metcalfe" userId="6010bf73-9d09-471f-8c31-9dc0ce6a024f" providerId="ADAL" clId="{8364115C-2919-49C3-A60F-8A75B5A13CE1}" dt="2023-09-14T17:01:41.040" v="2100" actId="26606"/>
          <ac:spMkLst>
            <pc:docMk/>
            <pc:sldMk cId="1617658759" sldId="315"/>
            <ac:spMk id="16" creationId="{CD9FE4EF-C4D8-49A0-B2FF-81D8DB7D8A24}"/>
          </ac:spMkLst>
        </pc:spChg>
        <pc:spChg chg="add del">
          <ac:chgData name="Greg Metcalfe" userId="6010bf73-9d09-471f-8c31-9dc0ce6a024f" providerId="ADAL" clId="{8364115C-2919-49C3-A60F-8A75B5A13CE1}" dt="2023-09-14T17:01:41.040" v="2100" actId="26606"/>
          <ac:spMkLst>
            <pc:docMk/>
            <pc:sldMk cId="1617658759" sldId="315"/>
            <ac:spMk id="18" creationId="{4300840D-0A0B-4512-BACA-B439D5B9C57C}"/>
          </ac:spMkLst>
        </pc:spChg>
        <pc:spChg chg="add del">
          <ac:chgData name="Greg Metcalfe" userId="6010bf73-9d09-471f-8c31-9dc0ce6a024f" providerId="ADAL" clId="{8364115C-2919-49C3-A60F-8A75B5A13CE1}" dt="2023-09-14T17:01:41.040" v="2100" actId="26606"/>
          <ac:spMkLst>
            <pc:docMk/>
            <pc:sldMk cId="1617658759" sldId="315"/>
            <ac:spMk id="20" creationId="{D2B78728-A580-49A7-84F9-6EF6F583ADE0}"/>
          </ac:spMkLst>
        </pc:spChg>
        <pc:spChg chg="add del">
          <ac:chgData name="Greg Metcalfe" userId="6010bf73-9d09-471f-8c31-9dc0ce6a024f" providerId="ADAL" clId="{8364115C-2919-49C3-A60F-8A75B5A13CE1}" dt="2023-09-14T17:01:41.040" v="2100" actId="26606"/>
          <ac:spMkLst>
            <pc:docMk/>
            <pc:sldMk cId="1617658759" sldId="315"/>
            <ac:spMk id="22" creationId="{38FAA1A1-D861-433F-88FA-1E9D6FD31D11}"/>
          </ac:spMkLst>
        </pc:spChg>
        <pc:spChg chg="add del">
          <ac:chgData name="Greg Metcalfe" userId="6010bf73-9d09-471f-8c31-9dc0ce6a024f" providerId="ADAL" clId="{8364115C-2919-49C3-A60F-8A75B5A13CE1}" dt="2023-09-14T17:01:41.040" v="2100" actId="26606"/>
          <ac:spMkLst>
            <pc:docMk/>
            <pc:sldMk cId="1617658759" sldId="315"/>
            <ac:spMk id="24" creationId="{8D71EDA1-87BF-4D5D-AB79-F346FD19278A}"/>
          </ac:spMkLst>
        </pc:spChg>
        <pc:spChg chg="add del">
          <ac:chgData name="Greg Metcalfe" userId="6010bf73-9d09-471f-8c31-9dc0ce6a024f" providerId="ADAL" clId="{8364115C-2919-49C3-A60F-8A75B5A13CE1}" dt="2023-09-14T17:01:41.017" v="2099" actId="26606"/>
          <ac:spMkLst>
            <pc:docMk/>
            <pc:sldMk cId="1617658759" sldId="315"/>
            <ac:spMk id="30" creationId="{C5278130-DFE0-457B-8698-88DF69019DDE}"/>
          </ac:spMkLst>
        </pc:spChg>
        <pc:spChg chg="add del">
          <ac:chgData name="Greg Metcalfe" userId="6010bf73-9d09-471f-8c31-9dc0ce6a024f" providerId="ADAL" clId="{8364115C-2919-49C3-A60F-8A75B5A13CE1}" dt="2023-09-14T17:01:41.017" v="2099" actId="26606"/>
          <ac:spMkLst>
            <pc:docMk/>
            <pc:sldMk cId="1617658759" sldId="315"/>
            <ac:spMk id="32" creationId="{2F99531B-1681-4D6E-BECB-18325B33A618}"/>
          </ac:spMkLst>
        </pc:spChg>
        <pc:spChg chg="add del">
          <ac:chgData name="Greg Metcalfe" userId="6010bf73-9d09-471f-8c31-9dc0ce6a024f" providerId="ADAL" clId="{8364115C-2919-49C3-A60F-8A75B5A13CE1}" dt="2023-09-14T17:01:41.017" v="2099" actId="26606"/>
          <ac:spMkLst>
            <pc:docMk/>
            <pc:sldMk cId="1617658759" sldId="315"/>
            <ac:spMk id="34" creationId="{20344094-430A-400B-804B-910E696A1A90}"/>
          </ac:spMkLst>
        </pc:spChg>
        <pc:spChg chg="add del">
          <ac:chgData name="Greg Metcalfe" userId="6010bf73-9d09-471f-8c31-9dc0ce6a024f" providerId="ADAL" clId="{8364115C-2919-49C3-A60F-8A75B5A13CE1}" dt="2023-09-14T17:01:41.017" v="2099" actId="26606"/>
          <ac:spMkLst>
            <pc:docMk/>
            <pc:sldMk cId="1617658759" sldId="315"/>
            <ac:spMk id="36" creationId="{453C67DF-7782-4E57-AB9B-F1B4811AD8FE}"/>
          </ac:spMkLst>
        </pc:spChg>
        <pc:spChg chg="add del">
          <ac:chgData name="Greg Metcalfe" userId="6010bf73-9d09-471f-8c31-9dc0ce6a024f" providerId="ADAL" clId="{8364115C-2919-49C3-A60F-8A75B5A13CE1}" dt="2023-09-14T18:54:16.335" v="2778" actId="26606"/>
          <ac:spMkLst>
            <pc:docMk/>
            <pc:sldMk cId="1617658759" sldId="315"/>
            <ac:spMk id="42" creationId="{BACC6370-2D7E-4714-9D71-7542949D7D5D}"/>
          </ac:spMkLst>
        </pc:spChg>
        <pc:spChg chg="add del">
          <ac:chgData name="Greg Metcalfe" userId="6010bf73-9d09-471f-8c31-9dc0ce6a024f" providerId="ADAL" clId="{8364115C-2919-49C3-A60F-8A75B5A13CE1}" dt="2023-09-14T18:54:16.335" v="2778" actId="26606"/>
          <ac:spMkLst>
            <pc:docMk/>
            <pc:sldMk cId="1617658759" sldId="315"/>
            <ac:spMk id="43" creationId="{F68B3F68-107C-434F-AA38-110D5EA91B85}"/>
          </ac:spMkLst>
        </pc:spChg>
        <pc:spChg chg="add del">
          <ac:chgData name="Greg Metcalfe" userId="6010bf73-9d09-471f-8c31-9dc0ce6a024f" providerId="ADAL" clId="{8364115C-2919-49C3-A60F-8A75B5A13CE1}" dt="2023-09-14T18:54:16.335" v="2778" actId="26606"/>
          <ac:spMkLst>
            <pc:docMk/>
            <pc:sldMk cId="1617658759" sldId="315"/>
            <ac:spMk id="44" creationId="{AAD0DBB9-1A4B-4391-81D4-CB19F9AB918A}"/>
          </ac:spMkLst>
        </pc:spChg>
        <pc:spChg chg="add del">
          <ac:chgData name="Greg Metcalfe" userId="6010bf73-9d09-471f-8c31-9dc0ce6a024f" providerId="ADAL" clId="{8364115C-2919-49C3-A60F-8A75B5A13CE1}" dt="2023-09-14T18:54:16.335" v="2778" actId="26606"/>
          <ac:spMkLst>
            <pc:docMk/>
            <pc:sldMk cId="1617658759" sldId="315"/>
            <ac:spMk id="45" creationId="{063BBA22-50EA-4C4D-BE05-F1CE4E63AA56}"/>
          </ac:spMkLst>
        </pc:spChg>
        <pc:spChg chg="add del">
          <ac:chgData name="Greg Metcalfe" userId="6010bf73-9d09-471f-8c31-9dc0ce6a024f" providerId="ADAL" clId="{8364115C-2919-49C3-A60F-8A75B5A13CE1}" dt="2023-09-14T18:54:16.301" v="2777" actId="26606"/>
          <ac:spMkLst>
            <pc:docMk/>
            <pc:sldMk cId="1617658759" sldId="315"/>
            <ac:spMk id="51" creationId="{08215CFF-2F76-424C-87EF-8C7D8DDD11D4}"/>
          </ac:spMkLst>
        </pc:spChg>
        <pc:spChg chg="add">
          <ac:chgData name="Greg Metcalfe" userId="6010bf73-9d09-471f-8c31-9dc0ce6a024f" providerId="ADAL" clId="{8364115C-2919-49C3-A60F-8A75B5A13CE1}" dt="2023-09-14T18:54:16.335" v="2778" actId="26606"/>
          <ac:spMkLst>
            <pc:docMk/>
            <pc:sldMk cId="1617658759" sldId="315"/>
            <ac:spMk id="53" creationId="{92544CF4-9B52-4A7B-A4B3-88C72729B77D}"/>
          </ac:spMkLst>
        </pc:spChg>
        <pc:spChg chg="add">
          <ac:chgData name="Greg Metcalfe" userId="6010bf73-9d09-471f-8c31-9dc0ce6a024f" providerId="ADAL" clId="{8364115C-2919-49C3-A60F-8A75B5A13CE1}" dt="2023-09-14T18:54:16.335" v="2778" actId="26606"/>
          <ac:spMkLst>
            <pc:docMk/>
            <pc:sldMk cId="1617658759" sldId="315"/>
            <ac:spMk id="54" creationId="{576152AB-DB4E-43E1-BE8B-9E2B5DE4CA12}"/>
          </ac:spMkLst>
        </pc:spChg>
        <pc:spChg chg="add">
          <ac:chgData name="Greg Metcalfe" userId="6010bf73-9d09-471f-8c31-9dc0ce6a024f" providerId="ADAL" clId="{8364115C-2919-49C3-A60F-8A75B5A13CE1}" dt="2023-09-14T18:54:16.335" v="2778" actId="26606"/>
          <ac:spMkLst>
            <pc:docMk/>
            <pc:sldMk cId="1617658759" sldId="315"/>
            <ac:spMk id="55" creationId="{E75862C5-5C00-4421-BC7B-9B7B86DBC80D}"/>
          </ac:spMkLst>
        </pc:spChg>
        <pc:spChg chg="add">
          <ac:chgData name="Greg Metcalfe" userId="6010bf73-9d09-471f-8c31-9dc0ce6a024f" providerId="ADAL" clId="{8364115C-2919-49C3-A60F-8A75B5A13CE1}" dt="2023-09-14T18:54:16.335" v="2778" actId="26606"/>
          <ac:spMkLst>
            <pc:docMk/>
            <pc:sldMk cId="1617658759" sldId="315"/>
            <ac:spMk id="57" creationId="{089440EF-9BE9-4AE9-8C28-00B02296CDB6}"/>
          </ac:spMkLst>
        </pc:spChg>
        <pc:graphicFrameChg chg="add del">
          <ac:chgData name="Greg Metcalfe" userId="6010bf73-9d09-471f-8c31-9dc0ce6a024f" providerId="ADAL" clId="{8364115C-2919-49C3-A60F-8A75B5A13CE1}" dt="2023-09-14T17:01:41.017" v="2099" actId="26606"/>
          <ac:graphicFrameMkLst>
            <pc:docMk/>
            <pc:sldMk cId="1617658759" sldId="315"/>
            <ac:graphicFrameMk id="26" creationId="{EDF80E7B-0314-ECDE-FA14-A248B2D67425}"/>
          </ac:graphicFrameMkLst>
        </pc:graphicFrameChg>
        <pc:graphicFrameChg chg="add mod modGraphic">
          <ac:chgData name="Greg Metcalfe" userId="6010bf73-9d09-471f-8c31-9dc0ce6a024f" providerId="ADAL" clId="{8364115C-2919-49C3-A60F-8A75B5A13CE1}" dt="2023-09-15T18:29:59.430" v="4436" actId="255"/>
          <ac:graphicFrameMkLst>
            <pc:docMk/>
            <pc:sldMk cId="1617658759" sldId="315"/>
            <ac:graphicFrameMk id="46" creationId="{4F288C87-4D5F-4555-73C9-5C5F859F6D29}"/>
          </ac:graphicFrameMkLst>
        </pc:graphicFrameChg>
        <pc:cxnChg chg="add del">
          <ac:chgData name="Greg Metcalfe" userId="6010bf73-9d09-471f-8c31-9dc0ce6a024f" providerId="ADAL" clId="{8364115C-2919-49C3-A60F-8A75B5A13CE1}" dt="2023-09-14T17:01:41.017" v="2099" actId="26606"/>
          <ac:cxnSpMkLst>
            <pc:docMk/>
            <pc:sldMk cId="1617658759" sldId="315"/>
            <ac:cxnSpMk id="38" creationId="{B03A5AE3-BD30-455C-842B-7626C8BEF097}"/>
          </ac:cxnSpMkLst>
        </pc:cxnChg>
        <pc:cxnChg chg="add del">
          <ac:chgData name="Greg Metcalfe" userId="6010bf73-9d09-471f-8c31-9dc0ce6a024f" providerId="ADAL" clId="{8364115C-2919-49C3-A60F-8A75B5A13CE1}" dt="2023-09-14T17:01:41.017" v="2099" actId="26606"/>
          <ac:cxnSpMkLst>
            <pc:docMk/>
            <pc:sldMk cId="1617658759" sldId="315"/>
            <ac:cxnSpMk id="40" creationId="{2DBECAA5-1F2D-470D-875C-8F2C2CA3E54B}"/>
          </ac:cxnSpMkLst>
        </pc:cxnChg>
      </pc:sldChg>
      <pc:sldChg chg="addSp delSp modSp new mod setBg modClrScheme modShow chgLayout">
        <pc:chgData name="Greg Metcalfe" userId="6010bf73-9d09-471f-8c31-9dc0ce6a024f" providerId="ADAL" clId="{8364115C-2919-49C3-A60F-8A75B5A13CE1}" dt="2023-09-15T18:23:48.810" v="4434" actId="20577"/>
        <pc:sldMkLst>
          <pc:docMk/>
          <pc:sldMk cId="3479184409" sldId="316"/>
        </pc:sldMkLst>
        <pc:spChg chg="mod ord">
          <ac:chgData name="Greg Metcalfe" userId="6010bf73-9d09-471f-8c31-9dc0ce6a024f" providerId="ADAL" clId="{8364115C-2919-49C3-A60F-8A75B5A13CE1}" dt="2023-09-14T19:04:45.266" v="2837" actId="20577"/>
          <ac:spMkLst>
            <pc:docMk/>
            <pc:sldMk cId="3479184409" sldId="316"/>
            <ac:spMk id="2" creationId="{CBABBBEE-BBE3-B216-749E-18694449900C}"/>
          </ac:spMkLst>
        </pc:spChg>
        <pc:spChg chg="del">
          <ac:chgData name="Greg Metcalfe" userId="6010bf73-9d09-471f-8c31-9dc0ce6a024f" providerId="ADAL" clId="{8364115C-2919-49C3-A60F-8A75B5A13CE1}" dt="2023-09-14T13:33:18.746" v="315" actId="478"/>
          <ac:spMkLst>
            <pc:docMk/>
            <pc:sldMk cId="3479184409" sldId="316"/>
            <ac:spMk id="3" creationId="{8FD41274-1D14-C0B6-B06A-3423BF238719}"/>
          </ac:spMkLst>
        </pc:spChg>
        <pc:spChg chg="del">
          <ac:chgData name="Greg Metcalfe" userId="6010bf73-9d09-471f-8c31-9dc0ce6a024f" providerId="ADAL" clId="{8364115C-2919-49C3-A60F-8A75B5A13CE1}" dt="2023-09-14T13:33:15.804" v="314" actId="478"/>
          <ac:spMkLst>
            <pc:docMk/>
            <pc:sldMk cId="3479184409" sldId="316"/>
            <ac:spMk id="4" creationId="{0E90080A-408F-AFE7-90BD-C4DBF680C09C}"/>
          </ac:spMkLst>
        </pc:spChg>
        <pc:spChg chg="del">
          <ac:chgData name="Greg Metcalfe" userId="6010bf73-9d09-471f-8c31-9dc0ce6a024f" providerId="ADAL" clId="{8364115C-2919-49C3-A60F-8A75B5A13CE1}" dt="2023-09-14T13:33:12.595" v="313" actId="478"/>
          <ac:spMkLst>
            <pc:docMk/>
            <pc:sldMk cId="3479184409" sldId="316"/>
            <ac:spMk id="5" creationId="{7C09B222-686B-68FF-FF5D-E46C594FF82F}"/>
          </ac:spMkLst>
        </pc:spChg>
        <pc:spChg chg="del">
          <ac:chgData name="Greg Metcalfe" userId="6010bf73-9d09-471f-8c31-9dc0ce6a024f" providerId="ADAL" clId="{8364115C-2919-49C3-A60F-8A75B5A13CE1}" dt="2023-09-14T13:33:08.651" v="312" actId="478"/>
          <ac:spMkLst>
            <pc:docMk/>
            <pc:sldMk cId="3479184409" sldId="316"/>
            <ac:spMk id="6" creationId="{3B11D118-08B6-18F4-58AA-B2702CD1510F}"/>
          </ac:spMkLst>
        </pc:spChg>
        <pc:spChg chg="del">
          <ac:chgData name="Greg Metcalfe" userId="6010bf73-9d09-471f-8c31-9dc0ce6a024f" providerId="ADAL" clId="{8364115C-2919-49C3-A60F-8A75B5A13CE1}" dt="2023-09-14T13:33:05.263" v="311" actId="478"/>
          <ac:spMkLst>
            <pc:docMk/>
            <pc:sldMk cId="3479184409" sldId="316"/>
            <ac:spMk id="7" creationId="{D41653B3-5C8F-4E62-BCF8-85B9AE1721D3}"/>
          </ac:spMkLst>
        </pc:spChg>
        <pc:spChg chg="del">
          <ac:chgData name="Greg Metcalfe" userId="6010bf73-9d09-471f-8c31-9dc0ce6a024f" providerId="ADAL" clId="{8364115C-2919-49C3-A60F-8A75B5A13CE1}" dt="2023-09-14T13:33:01.366" v="310" actId="478"/>
          <ac:spMkLst>
            <pc:docMk/>
            <pc:sldMk cId="3479184409" sldId="316"/>
            <ac:spMk id="8" creationId="{C0D76A11-F63C-5CFB-0E0D-68DE2F4C631D}"/>
          </ac:spMkLst>
        </pc:spChg>
        <pc:spChg chg="del">
          <ac:chgData name="Greg Metcalfe" userId="6010bf73-9d09-471f-8c31-9dc0ce6a024f" providerId="ADAL" clId="{8364115C-2919-49C3-A60F-8A75B5A13CE1}" dt="2023-09-14T13:32:51.782" v="309" actId="478"/>
          <ac:spMkLst>
            <pc:docMk/>
            <pc:sldMk cId="3479184409" sldId="316"/>
            <ac:spMk id="9" creationId="{FAFB8DFD-9062-E4F2-2461-3F7B48806889}"/>
          </ac:spMkLst>
        </pc:spChg>
        <pc:spChg chg="del">
          <ac:chgData name="Greg Metcalfe" userId="6010bf73-9d09-471f-8c31-9dc0ce6a024f" providerId="ADAL" clId="{8364115C-2919-49C3-A60F-8A75B5A13CE1}" dt="2023-09-14T13:32:49.054" v="308" actId="478"/>
          <ac:spMkLst>
            <pc:docMk/>
            <pc:sldMk cId="3479184409" sldId="316"/>
            <ac:spMk id="10" creationId="{686257D7-FF26-9504-CD8E-2176AE10A83D}"/>
          </ac:spMkLst>
        </pc:spChg>
        <pc:spChg chg="del">
          <ac:chgData name="Greg Metcalfe" userId="6010bf73-9d09-471f-8c31-9dc0ce6a024f" providerId="ADAL" clId="{8364115C-2919-49C3-A60F-8A75B5A13CE1}" dt="2023-09-14T13:33:40.272" v="330" actId="478"/>
          <ac:spMkLst>
            <pc:docMk/>
            <pc:sldMk cId="3479184409" sldId="316"/>
            <ac:spMk id="11" creationId="{CC464442-04F0-8A8C-4888-AF94032204B7}"/>
          </ac:spMkLst>
        </pc:spChg>
        <pc:spChg chg="del">
          <ac:chgData name="Greg Metcalfe" userId="6010bf73-9d09-471f-8c31-9dc0ce6a024f" providerId="ADAL" clId="{8364115C-2919-49C3-A60F-8A75B5A13CE1}" dt="2023-09-14T13:33:42.898" v="331" actId="478"/>
          <ac:spMkLst>
            <pc:docMk/>
            <pc:sldMk cId="3479184409" sldId="316"/>
            <ac:spMk id="12" creationId="{BBC6D511-D58A-1CD0-A759-3DE3FA605704}"/>
          </ac:spMkLst>
        </pc:spChg>
        <pc:spChg chg="del">
          <ac:chgData name="Greg Metcalfe" userId="6010bf73-9d09-471f-8c31-9dc0ce6a024f" providerId="ADAL" clId="{8364115C-2919-49C3-A60F-8A75B5A13CE1}" dt="2023-09-14T13:33:46.322" v="332" actId="478"/>
          <ac:spMkLst>
            <pc:docMk/>
            <pc:sldMk cId="3479184409" sldId="316"/>
            <ac:spMk id="13" creationId="{A4A71E4C-3E2D-D27D-6292-411CFC436A4A}"/>
          </ac:spMkLst>
        </pc:spChg>
        <pc:spChg chg="add del mod">
          <ac:chgData name="Greg Metcalfe" userId="6010bf73-9d09-471f-8c31-9dc0ce6a024f" providerId="ADAL" clId="{8364115C-2919-49C3-A60F-8A75B5A13CE1}" dt="2023-09-14T16:59:39.029" v="2064" actId="26606"/>
          <ac:spMkLst>
            <pc:docMk/>
            <pc:sldMk cId="3479184409" sldId="316"/>
            <ac:spMk id="14" creationId="{E6D7147C-CA1A-C895-5672-51CC44ACA673}"/>
          </ac:spMkLst>
        </pc:spChg>
        <pc:spChg chg="add del mod">
          <ac:chgData name="Greg Metcalfe" userId="6010bf73-9d09-471f-8c31-9dc0ce6a024f" providerId="ADAL" clId="{8364115C-2919-49C3-A60F-8A75B5A13CE1}" dt="2023-09-14T13:54:44.863" v="1049"/>
          <ac:spMkLst>
            <pc:docMk/>
            <pc:sldMk cId="3479184409" sldId="316"/>
            <ac:spMk id="15" creationId="{383CDC6A-1F53-3267-DA82-5F08F10780F0}"/>
          </ac:spMkLst>
        </pc:spChg>
        <pc:spChg chg="add del mod">
          <ac:chgData name="Greg Metcalfe" userId="6010bf73-9d09-471f-8c31-9dc0ce6a024f" providerId="ADAL" clId="{8364115C-2919-49C3-A60F-8A75B5A13CE1}" dt="2023-09-14T13:54:44.863" v="1049"/>
          <ac:spMkLst>
            <pc:docMk/>
            <pc:sldMk cId="3479184409" sldId="316"/>
            <ac:spMk id="16" creationId="{593B2F34-4BC5-3D11-C67A-6C74C7E871DC}"/>
          </ac:spMkLst>
        </pc:spChg>
        <pc:spChg chg="add del mod">
          <ac:chgData name="Greg Metcalfe" userId="6010bf73-9d09-471f-8c31-9dc0ce6a024f" providerId="ADAL" clId="{8364115C-2919-49C3-A60F-8A75B5A13CE1}" dt="2023-09-14T13:54:44.863" v="1049"/>
          <ac:spMkLst>
            <pc:docMk/>
            <pc:sldMk cId="3479184409" sldId="316"/>
            <ac:spMk id="17" creationId="{1D819E91-9422-94D1-451F-F456BBFE1FAD}"/>
          </ac:spMkLst>
        </pc:spChg>
        <pc:spChg chg="add del mod">
          <ac:chgData name="Greg Metcalfe" userId="6010bf73-9d09-471f-8c31-9dc0ce6a024f" providerId="ADAL" clId="{8364115C-2919-49C3-A60F-8A75B5A13CE1}" dt="2023-09-14T13:54:44.863" v="1049"/>
          <ac:spMkLst>
            <pc:docMk/>
            <pc:sldMk cId="3479184409" sldId="316"/>
            <ac:spMk id="18" creationId="{BECAE5D3-03FC-E2BB-2B76-16D69AFCE579}"/>
          </ac:spMkLst>
        </pc:spChg>
        <pc:spChg chg="add del mod">
          <ac:chgData name="Greg Metcalfe" userId="6010bf73-9d09-471f-8c31-9dc0ce6a024f" providerId="ADAL" clId="{8364115C-2919-49C3-A60F-8A75B5A13CE1}" dt="2023-09-14T13:54:44.863" v="1049"/>
          <ac:spMkLst>
            <pc:docMk/>
            <pc:sldMk cId="3479184409" sldId="316"/>
            <ac:spMk id="19" creationId="{BA98D051-74D5-594F-E151-544113D2E0B9}"/>
          </ac:spMkLst>
        </pc:spChg>
        <pc:spChg chg="add del mod">
          <ac:chgData name="Greg Metcalfe" userId="6010bf73-9d09-471f-8c31-9dc0ce6a024f" providerId="ADAL" clId="{8364115C-2919-49C3-A60F-8A75B5A13CE1}" dt="2023-09-14T13:54:44.863" v="1049"/>
          <ac:spMkLst>
            <pc:docMk/>
            <pc:sldMk cId="3479184409" sldId="316"/>
            <ac:spMk id="20" creationId="{430D90E0-8BAF-593D-7229-2B114984F021}"/>
          </ac:spMkLst>
        </pc:spChg>
        <pc:spChg chg="add del mod">
          <ac:chgData name="Greg Metcalfe" userId="6010bf73-9d09-471f-8c31-9dc0ce6a024f" providerId="ADAL" clId="{8364115C-2919-49C3-A60F-8A75B5A13CE1}" dt="2023-09-14T13:54:44.863" v="1049"/>
          <ac:spMkLst>
            <pc:docMk/>
            <pc:sldMk cId="3479184409" sldId="316"/>
            <ac:spMk id="21" creationId="{AC2D2A7E-210F-4A81-84D7-66CA70F10624}"/>
          </ac:spMkLst>
        </pc:spChg>
        <pc:spChg chg="add del mod">
          <ac:chgData name="Greg Metcalfe" userId="6010bf73-9d09-471f-8c31-9dc0ce6a024f" providerId="ADAL" clId="{8364115C-2919-49C3-A60F-8A75B5A13CE1}" dt="2023-09-14T13:54:44.863" v="1049"/>
          <ac:spMkLst>
            <pc:docMk/>
            <pc:sldMk cId="3479184409" sldId="316"/>
            <ac:spMk id="22" creationId="{AD4AAA95-070A-956D-EB97-397326069CB8}"/>
          </ac:spMkLst>
        </pc:spChg>
        <pc:spChg chg="add del mod">
          <ac:chgData name="Greg Metcalfe" userId="6010bf73-9d09-471f-8c31-9dc0ce6a024f" providerId="ADAL" clId="{8364115C-2919-49C3-A60F-8A75B5A13CE1}" dt="2023-09-14T13:54:44.863" v="1049"/>
          <ac:spMkLst>
            <pc:docMk/>
            <pc:sldMk cId="3479184409" sldId="316"/>
            <ac:spMk id="23" creationId="{A521BA09-44C7-6C02-9632-1FD1BCA3D0E6}"/>
          </ac:spMkLst>
        </pc:spChg>
        <pc:spChg chg="add del">
          <ac:chgData name="Greg Metcalfe" userId="6010bf73-9d09-471f-8c31-9dc0ce6a024f" providerId="ADAL" clId="{8364115C-2919-49C3-A60F-8A75B5A13CE1}" dt="2023-09-14T16:59:39.009" v="2063" actId="26606"/>
          <ac:spMkLst>
            <pc:docMk/>
            <pc:sldMk cId="3479184409" sldId="316"/>
            <ac:spMk id="24" creationId="{907EF6B7-1338-4443-8C46-6A318D952DFD}"/>
          </ac:spMkLst>
        </pc:spChg>
        <pc:spChg chg="add del">
          <ac:chgData name="Greg Metcalfe" userId="6010bf73-9d09-471f-8c31-9dc0ce6a024f" providerId="ADAL" clId="{8364115C-2919-49C3-A60F-8A75B5A13CE1}" dt="2023-09-14T16:59:39.009" v="2063" actId="26606"/>
          <ac:spMkLst>
            <pc:docMk/>
            <pc:sldMk cId="3479184409" sldId="316"/>
            <ac:spMk id="25" creationId="{DAAE4CDD-124C-4DCF-9584-B6033B545DD5}"/>
          </ac:spMkLst>
        </pc:spChg>
        <pc:spChg chg="add del">
          <ac:chgData name="Greg Metcalfe" userId="6010bf73-9d09-471f-8c31-9dc0ce6a024f" providerId="ADAL" clId="{8364115C-2919-49C3-A60F-8A75B5A13CE1}" dt="2023-09-14T16:59:39.009" v="2063" actId="26606"/>
          <ac:spMkLst>
            <pc:docMk/>
            <pc:sldMk cId="3479184409" sldId="316"/>
            <ac:spMk id="26" creationId="{081E4A58-353D-44AE-B2FC-2A74E2E400F7}"/>
          </ac:spMkLst>
        </pc:spChg>
        <pc:spChg chg="add">
          <ac:chgData name="Greg Metcalfe" userId="6010bf73-9d09-471f-8c31-9dc0ce6a024f" providerId="ADAL" clId="{8364115C-2919-49C3-A60F-8A75B5A13CE1}" dt="2023-09-14T16:59:39.029" v="2064" actId="26606"/>
          <ac:spMkLst>
            <pc:docMk/>
            <pc:sldMk cId="3479184409" sldId="316"/>
            <ac:spMk id="28" creationId="{7517A47C-B2E5-4B79-8061-D74B1311AF6E}"/>
          </ac:spMkLst>
        </pc:spChg>
        <pc:spChg chg="add">
          <ac:chgData name="Greg Metcalfe" userId="6010bf73-9d09-471f-8c31-9dc0ce6a024f" providerId="ADAL" clId="{8364115C-2919-49C3-A60F-8A75B5A13CE1}" dt="2023-09-14T16:59:39.029" v="2064" actId="26606"/>
          <ac:spMkLst>
            <pc:docMk/>
            <pc:sldMk cId="3479184409" sldId="316"/>
            <ac:spMk id="29" creationId="{C505E780-2083-4CB5-A42A-5E0E2908ECC3}"/>
          </ac:spMkLst>
        </pc:spChg>
        <pc:spChg chg="add">
          <ac:chgData name="Greg Metcalfe" userId="6010bf73-9d09-471f-8c31-9dc0ce6a024f" providerId="ADAL" clId="{8364115C-2919-49C3-A60F-8A75B5A13CE1}" dt="2023-09-14T16:59:39.029" v="2064" actId="26606"/>
          <ac:spMkLst>
            <pc:docMk/>
            <pc:sldMk cId="3479184409" sldId="316"/>
            <ac:spMk id="30" creationId="{D2C0AE1C-0118-41AE-8A10-7CDCBF10E96F}"/>
          </ac:spMkLst>
        </pc:spChg>
        <pc:spChg chg="add">
          <ac:chgData name="Greg Metcalfe" userId="6010bf73-9d09-471f-8c31-9dc0ce6a024f" providerId="ADAL" clId="{8364115C-2919-49C3-A60F-8A75B5A13CE1}" dt="2023-09-14T16:59:39.029" v="2064" actId="26606"/>
          <ac:spMkLst>
            <pc:docMk/>
            <pc:sldMk cId="3479184409" sldId="316"/>
            <ac:spMk id="31" creationId="{463EEC44-1BA3-44ED-81FC-A644B04B2A44}"/>
          </ac:spMkLst>
        </pc:spChg>
        <pc:graphicFrameChg chg="add mod">
          <ac:chgData name="Greg Metcalfe" userId="6010bf73-9d09-471f-8c31-9dc0ce6a024f" providerId="ADAL" clId="{8364115C-2919-49C3-A60F-8A75B5A13CE1}" dt="2023-09-15T18:23:48.810" v="4434" actId="20577"/>
          <ac:graphicFrameMkLst>
            <pc:docMk/>
            <pc:sldMk cId="3479184409" sldId="316"/>
            <ac:graphicFrameMk id="32" creationId="{540B52B4-FC18-A822-DCE2-A38EF8DA021A}"/>
          </ac:graphicFrameMkLst>
        </pc:graphicFrameChg>
      </pc:sldChg>
      <pc:sldChg chg="new del">
        <pc:chgData name="Greg Metcalfe" userId="6010bf73-9d09-471f-8c31-9dc0ce6a024f" providerId="ADAL" clId="{8364115C-2919-49C3-A60F-8A75B5A13CE1}" dt="2023-09-14T13:30:51.349" v="275" actId="47"/>
        <pc:sldMkLst>
          <pc:docMk/>
          <pc:sldMk cId="3997416006" sldId="316"/>
        </pc:sldMkLst>
      </pc:sldChg>
      <pc:sldChg chg="addSp delSp modSp new del mod">
        <pc:chgData name="Greg Metcalfe" userId="6010bf73-9d09-471f-8c31-9dc0ce6a024f" providerId="ADAL" clId="{8364115C-2919-49C3-A60F-8A75B5A13CE1}" dt="2023-09-14T13:59:59.572" v="1161" actId="47"/>
        <pc:sldMkLst>
          <pc:docMk/>
          <pc:sldMk cId="3434571736" sldId="317"/>
        </pc:sldMkLst>
        <pc:spChg chg="del mod">
          <ac:chgData name="Greg Metcalfe" userId="6010bf73-9d09-471f-8c31-9dc0ce6a024f" providerId="ADAL" clId="{8364115C-2919-49C3-A60F-8A75B5A13CE1}" dt="2023-09-14T13:57:40.564" v="1067" actId="21"/>
          <ac:spMkLst>
            <pc:docMk/>
            <pc:sldMk cId="3434571736" sldId="317"/>
            <ac:spMk id="2" creationId="{6A222482-5A20-E31F-29BB-1C48E2760BB5}"/>
          </ac:spMkLst>
        </pc:spChg>
        <pc:spChg chg="del mod">
          <ac:chgData name="Greg Metcalfe" userId="6010bf73-9d09-471f-8c31-9dc0ce6a024f" providerId="ADAL" clId="{8364115C-2919-49C3-A60F-8A75B5A13CE1}" dt="2023-09-14T13:57:40.564" v="1067" actId="21"/>
          <ac:spMkLst>
            <pc:docMk/>
            <pc:sldMk cId="3434571736" sldId="317"/>
            <ac:spMk id="3" creationId="{40225806-0251-0075-3DDF-71CF5CB438EE}"/>
          </ac:spMkLst>
        </pc:spChg>
        <pc:spChg chg="add mod">
          <ac:chgData name="Greg Metcalfe" userId="6010bf73-9d09-471f-8c31-9dc0ce6a024f" providerId="ADAL" clId="{8364115C-2919-49C3-A60F-8A75B5A13CE1}" dt="2023-09-14T13:57:40.564" v="1067" actId="21"/>
          <ac:spMkLst>
            <pc:docMk/>
            <pc:sldMk cId="3434571736" sldId="317"/>
            <ac:spMk id="5" creationId="{92B98B2A-4E00-0A08-5311-979662C45DE8}"/>
          </ac:spMkLst>
        </pc:spChg>
        <pc:spChg chg="add mod">
          <ac:chgData name="Greg Metcalfe" userId="6010bf73-9d09-471f-8c31-9dc0ce6a024f" providerId="ADAL" clId="{8364115C-2919-49C3-A60F-8A75B5A13CE1}" dt="2023-09-14T13:57:40.564" v="1067" actId="21"/>
          <ac:spMkLst>
            <pc:docMk/>
            <pc:sldMk cId="3434571736" sldId="317"/>
            <ac:spMk id="7" creationId="{6CE6B785-49E9-7270-D21E-D32251B79F20}"/>
          </ac:spMkLst>
        </pc:spChg>
      </pc:sldChg>
      <pc:sldChg chg="addSp modSp new del mod">
        <pc:chgData name="Greg Metcalfe" userId="6010bf73-9d09-471f-8c31-9dc0ce6a024f" providerId="ADAL" clId="{8364115C-2919-49C3-A60F-8A75B5A13CE1}" dt="2023-09-14T13:58:34.356" v="1109" actId="47"/>
        <pc:sldMkLst>
          <pc:docMk/>
          <pc:sldMk cId="1571733151" sldId="318"/>
        </pc:sldMkLst>
        <pc:spChg chg="add mod">
          <ac:chgData name="Greg Metcalfe" userId="6010bf73-9d09-471f-8c31-9dc0ce6a024f" providerId="ADAL" clId="{8364115C-2919-49C3-A60F-8A75B5A13CE1}" dt="2023-09-14T13:58:01.699" v="1072" actId="14100"/>
          <ac:spMkLst>
            <pc:docMk/>
            <pc:sldMk cId="1571733151" sldId="318"/>
            <ac:spMk id="2" creationId="{D75860D8-25B5-B23E-8AE3-ED2C647F99B9}"/>
          </ac:spMkLst>
        </pc:spChg>
        <pc:spChg chg="add mod">
          <ac:chgData name="Greg Metcalfe" userId="6010bf73-9d09-471f-8c31-9dc0ce6a024f" providerId="ADAL" clId="{8364115C-2919-49C3-A60F-8A75B5A13CE1}" dt="2023-09-14T13:57:44.066" v="1068"/>
          <ac:spMkLst>
            <pc:docMk/>
            <pc:sldMk cId="1571733151" sldId="318"/>
            <ac:spMk id="3" creationId="{6FD86365-61E3-C4F9-1F90-ABCDA437CE0A}"/>
          </ac:spMkLst>
        </pc:spChg>
      </pc:sldChg>
      <pc:sldChg chg="new del">
        <pc:chgData name="Greg Metcalfe" userId="6010bf73-9d09-471f-8c31-9dc0ce6a024f" providerId="ADAL" clId="{8364115C-2919-49C3-A60F-8A75B5A13CE1}" dt="2023-09-14T13:57:24.008" v="1065" actId="680"/>
        <pc:sldMkLst>
          <pc:docMk/>
          <pc:sldMk cId="1694893928" sldId="318"/>
        </pc:sldMkLst>
      </pc:sldChg>
      <pc:sldChg chg="new del">
        <pc:chgData name="Greg Metcalfe" userId="6010bf73-9d09-471f-8c31-9dc0ce6a024f" providerId="ADAL" clId="{8364115C-2919-49C3-A60F-8A75B5A13CE1}" dt="2023-09-14T13:53:27.264" v="1042" actId="47"/>
        <pc:sldMkLst>
          <pc:docMk/>
          <pc:sldMk cId="3720901942" sldId="318"/>
        </pc:sldMkLst>
      </pc:sldChg>
      <pc:sldChg chg="addSp modSp new mod setBg modShow">
        <pc:chgData name="Greg Metcalfe" userId="6010bf73-9d09-471f-8c31-9dc0ce6a024f" providerId="ADAL" clId="{8364115C-2919-49C3-A60F-8A75B5A13CE1}" dt="2023-09-15T18:34:47.580" v="4449" actId="20577"/>
        <pc:sldMkLst>
          <pc:docMk/>
          <pc:sldMk cId="2853137744" sldId="319"/>
        </pc:sldMkLst>
        <pc:spChg chg="mod">
          <ac:chgData name="Greg Metcalfe" userId="6010bf73-9d09-471f-8c31-9dc0ce6a024f" providerId="ADAL" clId="{8364115C-2919-49C3-A60F-8A75B5A13CE1}" dt="2023-09-15T18:30:23.887" v="4438" actId="113"/>
          <ac:spMkLst>
            <pc:docMk/>
            <pc:sldMk cId="2853137744" sldId="319"/>
            <ac:spMk id="2" creationId="{10C28C40-A745-AADC-2207-DF26F49606CB}"/>
          </ac:spMkLst>
        </pc:spChg>
        <pc:spChg chg="mod">
          <ac:chgData name="Greg Metcalfe" userId="6010bf73-9d09-471f-8c31-9dc0ce6a024f" providerId="ADAL" clId="{8364115C-2919-49C3-A60F-8A75B5A13CE1}" dt="2023-09-15T18:34:47.580" v="4449" actId="20577"/>
          <ac:spMkLst>
            <pc:docMk/>
            <pc:sldMk cId="2853137744" sldId="319"/>
            <ac:spMk id="3" creationId="{1F7EF232-936C-A7AB-AEC8-EF14BA15D102}"/>
          </ac:spMkLst>
        </pc:spChg>
        <pc:spChg chg="add">
          <ac:chgData name="Greg Metcalfe" userId="6010bf73-9d09-471f-8c31-9dc0ce6a024f" providerId="ADAL" clId="{8364115C-2919-49C3-A60F-8A75B5A13CE1}" dt="2023-09-14T13:59:44.884" v="1160" actId="26606"/>
          <ac:spMkLst>
            <pc:docMk/>
            <pc:sldMk cId="2853137744" sldId="319"/>
            <ac:spMk id="8" creationId="{FFD48BC7-DC40-47DE-87EE-9F4B6ECB9ABB}"/>
          </ac:spMkLst>
        </pc:spChg>
        <pc:spChg chg="add">
          <ac:chgData name="Greg Metcalfe" userId="6010bf73-9d09-471f-8c31-9dc0ce6a024f" providerId="ADAL" clId="{8364115C-2919-49C3-A60F-8A75B5A13CE1}" dt="2023-09-14T13:59:44.884" v="1160" actId="26606"/>
          <ac:spMkLst>
            <pc:docMk/>
            <pc:sldMk cId="2853137744" sldId="319"/>
            <ac:spMk id="10" creationId="{E502BBC7-2C76-46F3-BC24-5985BC13DB88}"/>
          </ac:spMkLst>
        </pc:spChg>
        <pc:spChg chg="add">
          <ac:chgData name="Greg Metcalfe" userId="6010bf73-9d09-471f-8c31-9dc0ce6a024f" providerId="ADAL" clId="{8364115C-2919-49C3-A60F-8A75B5A13CE1}" dt="2023-09-14T13:59:44.884" v="1160" actId="26606"/>
          <ac:spMkLst>
            <pc:docMk/>
            <pc:sldMk cId="2853137744" sldId="319"/>
            <ac:spMk id="12" creationId="{C7F28D52-2A5F-4D23-81AE-7CB8B591C7AF}"/>
          </ac:spMkLst>
        </pc:spChg>
        <pc:spChg chg="add">
          <ac:chgData name="Greg Metcalfe" userId="6010bf73-9d09-471f-8c31-9dc0ce6a024f" providerId="ADAL" clId="{8364115C-2919-49C3-A60F-8A75B5A13CE1}" dt="2023-09-14T13:59:44.884" v="1160" actId="26606"/>
          <ac:spMkLst>
            <pc:docMk/>
            <pc:sldMk cId="2853137744" sldId="319"/>
            <ac:spMk id="14" creationId="{3629484E-3792-4B3D-89AD-7C8A1ED0E0D4}"/>
          </ac:spMkLst>
        </pc:spChg>
      </pc:sldChg>
      <pc:sldChg chg="new del">
        <pc:chgData name="Greg Metcalfe" userId="6010bf73-9d09-471f-8c31-9dc0ce6a024f" providerId="ADAL" clId="{8364115C-2919-49C3-A60F-8A75B5A13CE1}" dt="2023-09-14T13:58:09.083" v="1074" actId="680"/>
        <pc:sldMkLst>
          <pc:docMk/>
          <pc:sldMk cId="3355445806" sldId="319"/>
        </pc:sldMkLst>
      </pc:sldChg>
      <pc:sldChg chg="addSp delSp modSp add mod setBg modClrScheme modShow chgLayout">
        <pc:chgData name="Greg Metcalfe" userId="6010bf73-9d09-471f-8c31-9dc0ce6a024f" providerId="ADAL" clId="{8364115C-2919-49C3-A60F-8A75B5A13CE1}" dt="2023-09-15T18:23:39.418" v="4433" actId="20577"/>
        <pc:sldMkLst>
          <pc:docMk/>
          <pc:sldMk cId="1050973858" sldId="320"/>
        </pc:sldMkLst>
        <pc:spChg chg="mod ord">
          <ac:chgData name="Greg Metcalfe" userId="6010bf73-9d09-471f-8c31-9dc0ce6a024f" providerId="ADAL" clId="{8364115C-2919-49C3-A60F-8A75B5A13CE1}" dt="2023-09-14T19:03:23.365" v="2819" actId="26606"/>
          <ac:spMkLst>
            <pc:docMk/>
            <pc:sldMk cId="1050973858" sldId="320"/>
            <ac:spMk id="2" creationId="{CBABBBEE-BBE3-B216-749E-18694449900C}"/>
          </ac:spMkLst>
        </pc:spChg>
        <pc:spChg chg="add mod ord">
          <ac:chgData name="Greg Metcalfe" userId="6010bf73-9d09-471f-8c31-9dc0ce6a024f" providerId="ADAL" clId="{8364115C-2919-49C3-A60F-8A75B5A13CE1}" dt="2023-09-15T18:23:39.418" v="4433" actId="20577"/>
          <ac:spMkLst>
            <pc:docMk/>
            <pc:sldMk cId="1050973858" sldId="320"/>
            <ac:spMk id="3" creationId="{A68A6C95-4F56-49B9-CFD4-F1C9B96620F5}"/>
          </ac:spMkLst>
        </pc:spChg>
        <pc:spChg chg="add">
          <ac:chgData name="Greg Metcalfe" userId="6010bf73-9d09-471f-8c31-9dc0ce6a024f" providerId="ADAL" clId="{8364115C-2919-49C3-A60F-8A75B5A13CE1}" dt="2023-09-14T19:03:23.365" v="2819" actId="26606"/>
          <ac:spMkLst>
            <pc:docMk/>
            <pc:sldMk cId="1050973858" sldId="320"/>
            <ac:spMk id="8" creationId="{100EDD19-6802-4EC3-95CE-CFFAB042CFD6}"/>
          </ac:spMkLst>
        </pc:spChg>
        <pc:spChg chg="add">
          <ac:chgData name="Greg Metcalfe" userId="6010bf73-9d09-471f-8c31-9dc0ce6a024f" providerId="ADAL" clId="{8364115C-2919-49C3-A60F-8A75B5A13CE1}" dt="2023-09-14T19:03:23.365" v="2819" actId="26606"/>
          <ac:spMkLst>
            <pc:docMk/>
            <pc:sldMk cId="1050973858" sldId="320"/>
            <ac:spMk id="10" creationId="{DB17E863-922E-4C26-BD64-E8FD41D28661}"/>
          </ac:spMkLst>
        </pc:spChg>
        <pc:spChg chg="del mod">
          <ac:chgData name="Greg Metcalfe" userId="6010bf73-9d09-471f-8c31-9dc0ce6a024f" providerId="ADAL" clId="{8364115C-2919-49C3-A60F-8A75B5A13CE1}" dt="2023-09-14T19:02:36.252" v="2808" actId="478"/>
          <ac:spMkLst>
            <pc:docMk/>
            <pc:sldMk cId="1050973858" sldId="320"/>
            <ac:spMk id="14" creationId="{E6D7147C-CA1A-C895-5672-51CC44ACA673}"/>
          </ac:spMkLst>
        </pc:spChg>
      </pc:sldChg>
      <pc:sldChg chg="modSp new del mod">
        <pc:chgData name="Greg Metcalfe" userId="6010bf73-9d09-471f-8c31-9dc0ce6a024f" providerId="ADAL" clId="{8364115C-2919-49C3-A60F-8A75B5A13CE1}" dt="2023-09-14T14:59:20.514" v="1950" actId="47"/>
        <pc:sldMkLst>
          <pc:docMk/>
          <pc:sldMk cId="2546250709" sldId="321"/>
        </pc:sldMkLst>
        <pc:spChg chg="mod">
          <ac:chgData name="Greg Metcalfe" userId="6010bf73-9d09-471f-8c31-9dc0ce6a024f" providerId="ADAL" clId="{8364115C-2919-49C3-A60F-8A75B5A13CE1}" dt="2023-09-14T14:52:03.829" v="1361" actId="20577"/>
          <ac:spMkLst>
            <pc:docMk/>
            <pc:sldMk cId="2546250709" sldId="321"/>
            <ac:spMk id="2" creationId="{24713120-F895-BD0A-A224-59A3291D6303}"/>
          </ac:spMkLst>
        </pc:spChg>
      </pc:sldChg>
      <pc:sldChg chg="modSp new del mod chgLayout">
        <pc:chgData name="Greg Metcalfe" userId="6010bf73-9d09-471f-8c31-9dc0ce6a024f" providerId="ADAL" clId="{8364115C-2919-49C3-A60F-8A75B5A13CE1}" dt="2023-09-14T17:34:22.188" v="2277" actId="47"/>
        <pc:sldMkLst>
          <pc:docMk/>
          <pc:sldMk cId="809252377" sldId="322"/>
        </pc:sldMkLst>
        <pc:spChg chg="mod ord">
          <ac:chgData name="Greg Metcalfe" userId="6010bf73-9d09-471f-8c31-9dc0ce6a024f" providerId="ADAL" clId="{8364115C-2919-49C3-A60F-8A75B5A13CE1}" dt="2023-09-14T17:30:18.596" v="2182" actId="700"/>
          <ac:spMkLst>
            <pc:docMk/>
            <pc:sldMk cId="809252377" sldId="322"/>
            <ac:spMk id="2" creationId="{61E623AE-7D84-3270-F595-AD834E52FE1C}"/>
          </ac:spMkLst>
        </pc:spChg>
        <pc:spChg chg="mod ord">
          <ac:chgData name="Greg Metcalfe" userId="6010bf73-9d09-471f-8c31-9dc0ce6a024f" providerId="ADAL" clId="{8364115C-2919-49C3-A60F-8A75B5A13CE1}" dt="2023-09-14T17:30:18.596" v="2182" actId="700"/>
          <ac:spMkLst>
            <pc:docMk/>
            <pc:sldMk cId="809252377" sldId="322"/>
            <ac:spMk id="3" creationId="{4F814DCD-60C1-52E9-B43B-688C26746487}"/>
          </ac:spMkLst>
        </pc:spChg>
        <pc:spChg chg="mod ord">
          <ac:chgData name="Greg Metcalfe" userId="6010bf73-9d09-471f-8c31-9dc0ce6a024f" providerId="ADAL" clId="{8364115C-2919-49C3-A60F-8A75B5A13CE1}" dt="2023-09-14T17:30:49.131" v="2202" actId="20577"/>
          <ac:spMkLst>
            <pc:docMk/>
            <pc:sldMk cId="809252377" sldId="322"/>
            <ac:spMk id="4" creationId="{B5BB6DED-F500-7858-C344-BCF28BD75BCF}"/>
          </ac:spMkLst>
        </pc:spChg>
        <pc:spChg chg="mod ord">
          <ac:chgData name="Greg Metcalfe" userId="6010bf73-9d09-471f-8c31-9dc0ce6a024f" providerId="ADAL" clId="{8364115C-2919-49C3-A60F-8A75B5A13CE1}" dt="2023-09-14T17:30:18.596" v="2182" actId="700"/>
          <ac:spMkLst>
            <pc:docMk/>
            <pc:sldMk cId="809252377" sldId="322"/>
            <ac:spMk id="5" creationId="{A4A7A0F1-D741-4EAE-5B87-3BFC76C0349B}"/>
          </ac:spMkLst>
        </pc:spChg>
        <pc:spChg chg="mod ord">
          <ac:chgData name="Greg Metcalfe" userId="6010bf73-9d09-471f-8c31-9dc0ce6a024f" providerId="ADAL" clId="{8364115C-2919-49C3-A60F-8A75B5A13CE1}" dt="2023-09-14T17:30:48.678" v="2197" actId="27636"/>
          <ac:spMkLst>
            <pc:docMk/>
            <pc:sldMk cId="809252377" sldId="322"/>
            <ac:spMk id="6" creationId="{7204AD62-AF06-77E3-2A77-88A3410A892B}"/>
          </ac:spMkLst>
        </pc:spChg>
      </pc:sldChg>
      <pc:sldChg chg="addSp delSp modSp new mod setBg">
        <pc:chgData name="Greg Metcalfe" userId="6010bf73-9d09-471f-8c31-9dc0ce6a024f" providerId="ADAL" clId="{8364115C-2919-49C3-A60F-8A75B5A13CE1}" dt="2023-09-19T16:00:56.762" v="4812" actId="255"/>
        <pc:sldMkLst>
          <pc:docMk/>
          <pc:sldMk cId="137751326" sldId="323"/>
        </pc:sldMkLst>
        <pc:spChg chg="mod">
          <ac:chgData name="Greg Metcalfe" userId="6010bf73-9d09-471f-8c31-9dc0ce6a024f" providerId="ADAL" clId="{8364115C-2919-49C3-A60F-8A75B5A13CE1}" dt="2023-09-14T18:52:24.571" v="2775" actId="255"/>
          <ac:spMkLst>
            <pc:docMk/>
            <pc:sldMk cId="137751326" sldId="323"/>
            <ac:spMk id="2" creationId="{5D0A31EA-962F-8D5C-8E68-9CEB248F045A}"/>
          </ac:spMkLst>
        </pc:spChg>
        <pc:spChg chg="mod">
          <ac:chgData name="Greg Metcalfe" userId="6010bf73-9d09-471f-8c31-9dc0ce6a024f" providerId="ADAL" clId="{8364115C-2919-49C3-A60F-8A75B5A13CE1}" dt="2023-09-19T16:00:56.762" v="4812" actId="255"/>
          <ac:spMkLst>
            <pc:docMk/>
            <pc:sldMk cId="137751326" sldId="323"/>
            <ac:spMk id="3" creationId="{4A9FAE6D-DCC4-6247-C8CE-5AA61ED0ADFE}"/>
          </ac:spMkLst>
        </pc:spChg>
        <pc:spChg chg="add del">
          <ac:chgData name="Greg Metcalfe" userId="6010bf73-9d09-471f-8c31-9dc0ce6a024f" providerId="ADAL" clId="{8364115C-2919-49C3-A60F-8A75B5A13CE1}" dt="2023-09-14T18:47:52.400" v="2727" actId="26606"/>
          <ac:spMkLst>
            <pc:docMk/>
            <pc:sldMk cId="137751326" sldId="323"/>
            <ac:spMk id="8" creationId="{09588DA8-065E-4F6F-8EFD-43104AB2E0CF}"/>
          </ac:spMkLst>
        </pc:spChg>
        <pc:spChg chg="add del">
          <ac:chgData name="Greg Metcalfe" userId="6010bf73-9d09-471f-8c31-9dc0ce6a024f" providerId="ADAL" clId="{8364115C-2919-49C3-A60F-8A75B5A13CE1}" dt="2023-09-14T18:47:52.400" v="2727" actId="26606"/>
          <ac:spMkLst>
            <pc:docMk/>
            <pc:sldMk cId="137751326" sldId="323"/>
            <ac:spMk id="10" creationId="{C4285719-470E-454C-AF62-8323075F1F5B}"/>
          </ac:spMkLst>
        </pc:spChg>
        <pc:spChg chg="add del">
          <ac:chgData name="Greg Metcalfe" userId="6010bf73-9d09-471f-8c31-9dc0ce6a024f" providerId="ADAL" clId="{8364115C-2919-49C3-A60F-8A75B5A13CE1}" dt="2023-09-14T18:47:52.400" v="2727" actId="26606"/>
          <ac:spMkLst>
            <pc:docMk/>
            <pc:sldMk cId="137751326" sldId="323"/>
            <ac:spMk id="12" creationId="{CD9FE4EF-C4D8-49A0-B2FF-81D8DB7D8A24}"/>
          </ac:spMkLst>
        </pc:spChg>
        <pc:spChg chg="add del">
          <ac:chgData name="Greg Metcalfe" userId="6010bf73-9d09-471f-8c31-9dc0ce6a024f" providerId="ADAL" clId="{8364115C-2919-49C3-A60F-8A75B5A13CE1}" dt="2023-09-14T18:47:52.400" v="2727" actId="26606"/>
          <ac:spMkLst>
            <pc:docMk/>
            <pc:sldMk cId="137751326" sldId="323"/>
            <ac:spMk id="14" creationId="{4300840D-0A0B-4512-BACA-B439D5B9C57C}"/>
          </ac:spMkLst>
        </pc:spChg>
        <pc:spChg chg="add del">
          <ac:chgData name="Greg Metcalfe" userId="6010bf73-9d09-471f-8c31-9dc0ce6a024f" providerId="ADAL" clId="{8364115C-2919-49C3-A60F-8A75B5A13CE1}" dt="2023-09-14T18:47:52.400" v="2727" actId="26606"/>
          <ac:spMkLst>
            <pc:docMk/>
            <pc:sldMk cId="137751326" sldId="323"/>
            <ac:spMk id="16" creationId="{D2B78728-A580-49A7-84F9-6EF6F583ADE0}"/>
          </ac:spMkLst>
        </pc:spChg>
        <pc:spChg chg="add del">
          <ac:chgData name="Greg Metcalfe" userId="6010bf73-9d09-471f-8c31-9dc0ce6a024f" providerId="ADAL" clId="{8364115C-2919-49C3-A60F-8A75B5A13CE1}" dt="2023-09-14T18:47:52.400" v="2727" actId="26606"/>
          <ac:spMkLst>
            <pc:docMk/>
            <pc:sldMk cId="137751326" sldId="323"/>
            <ac:spMk id="18" creationId="{38FAA1A1-D861-433F-88FA-1E9D6FD31D11}"/>
          </ac:spMkLst>
        </pc:spChg>
        <pc:spChg chg="add del">
          <ac:chgData name="Greg Metcalfe" userId="6010bf73-9d09-471f-8c31-9dc0ce6a024f" providerId="ADAL" clId="{8364115C-2919-49C3-A60F-8A75B5A13CE1}" dt="2023-09-14T18:47:52.400" v="2727" actId="26606"/>
          <ac:spMkLst>
            <pc:docMk/>
            <pc:sldMk cId="137751326" sldId="323"/>
            <ac:spMk id="20" creationId="{8D71EDA1-87BF-4D5D-AB79-F346FD19278A}"/>
          </ac:spMkLst>
        </pc:spChg>
        <pc:spChg chg="add del">
          <ac:chgData name="Greg Metcalfe" userId="6010bf73-9d09-471f-8c31-9dc0ce6a024f" providerId="ADAL" clId="{8364115C-2919-49C3-A60F-8A75B5A13CE1}" dt="2023-09-14T18:47:51.474" v="2724" actId="26606"/>
          <ac:spMkLst>
            <pc:docMk/>
            <pc:sldMk cId="137751326" sldId="323"/>
            <ac:spMk id="25" creationId="{A7AE9375-4664-4DB2-922D-2782A6E439AC}"/>
          </ac:spMkLst>
        </pc:spChg>
        <pc:spChg chg="add del">
          <ac:chgData name="Greg Metcalfe" userId="6010bf73-9d09-471f-8c31-9dc0ce6a024f" providerId="ADAL" clId="{8364115C-2919-49C3-A60F-8A75B5A13CE1}" dt="2023-09-14T18:47:51.474" v="2724" actId="26606"/>
          <ac:spMkLst>
            <pc:docMk/>
            <pc:sldMk cId="137751326" sldId="323"/>
            <ac:spMk id="29" creationId="{9DD005C1-8C51-42D6-9BEE-B9B83849743D}"/>
          </ac:spMkLst>
        </pc:spChg>
        <pc:spChg chg="add del">
          <ac:chgData name="Greg Metcalfe" userId="6010bf73-9d09-471f-8c31-9dc0ce6a024f" providerId="ADAL" clId="{8364115C-2919-49C3-A60F-8A75B5A13CE1}" dt="2023-09-14T18:47:52.393" v="2726" actId="26606"/>
          <ac:spMkLst>
            <pc:docMk/>
            <pc:sldMk cId="137751326" sldId="323"/>
            <ac:spMk id="31" creationId="{70DFC902-7D23-471A-B557-B6B6917D7A0D}"/>
          </ac:spMkLst>
        </pc:spChg>
        <pc:spChg chg="add del">
          <ac:chgData name="Greg Metcalfe" userId="6010bf73-9d09-471f-8c31-9dc0ce6a024f" providerId="ADAL" clId="{8364115C-2919-49C3-A60F-8A75B5A13CE1}" dt="2023-09-14T18:47:52.393" v="2726" actId="26606"/>
          <ac:spMkLst>
            <pc:docMk/>
            <pc:sldMk cId="137751326" sldId="323"/>
            <ac:spMk id="32" creationId="{A55D5633-D557-4DCA-982C-FF36EB7A1C00}"/>
          </ac:spMkLst>
        </pc:spChg>
        <pc:spChg chg="add del">
          <ac:chgData name="Greg Metcalfe" userId="6010bf73-9d09-471f-8c31-9dc0ce6a024f" providerId="ADAL" clId="{8364115C-2919-49C3-A60F-8A75B5A13CE1}" dt="2023-09-14T18:47:52.393" v="2726" actId="26606"/>
          <ac:spMkLst>
            <pc:docMk/>
            <pc:sldMk cId="137751326" sldId="323"/>
            <ac:spMk id="33" creationId="{450D3AD2-FA80-415F-A9CE-54D884561CD7}"/>
          </ac:spMkLst>
        </pc:spChg>
        <pc:spChg chg="add">
          <ac:chgData name="Greg Metcalfe" userId="6010bf73-9d09-471f-8c31-9dc0ce6a024f" providerId="ADAL" clId="{8364115C-2919-49C3-A60F-8A75B5A13CE1}" dt="2023-09-14T18:47:52.400" v="2727" actId="26606"/>
          <ac:spMkLst>
            <pc:docMk/>
            <pc:sldMk cId="137751326" sldId="323"/>
            <ac:spMk id="35" creationId="{A7AE9375-4664-4DB2-922D-2782A6E439AC}"/>
          </ac:spMkLst>
        </pc:spChg>
        <pc:spChg chg="add">
          <ac:chgData name="Greg Metcalfe" userId="6010bf73-9d09-471f-8c31-9dc0ce6a024f" providerId="ADAL" clId="{8364115C-2919-49C3-A60F-8A75B5A13CE1}" dt="2023-09-14T18:47:52.400" v="2727" actId="26606"/>
          <ac:spMkLst>
            <pc:docMk/>
            <pc:sldMk cId="137751326" sldId="323"/>
            <ac:spMk id="37" creationId="{9DD005C1-8C51-42D6-9BEE-B9B83849743D}"/>
          </ac:spMkLst>
        </pc:spChg>
        <pc:cxnChg chg="add del">
          <ac:chgData name="Greg Metcalfe" userId="6010bf73-9d09-471f-8c31-9dc0ce6a024f" providerId="ADAL" clId="{8364115C-2919-49C3-A60F-8A75B5A13CE1}" dt="2023-09-14T18:47:51.474" v="2724" actId="26606"/>
          <ac:cxnSpMkLst>
            <pc:docMk/>
            <pc:sldMk cId="137751326" sldId="323"/>
            <ac:cxnSpMk id="27" creationId="{EE504C98-6397-41C1-A8D8-2D9C4ED307E0}"/>
          </ac:cxnSpMkLst>
        </pc:cxnChg>
        <pc:cxnChg chg="add">
          <ac:chgData name="Greg Metcalfe" userId="6010bf73-9d09-471f-8c31-9dc0ce6a024f" providerId="ADAL" clId="{8364115C-2919-49C3-A60F-8A75B5A13CE1}" dt="2023-09-14T18:47:52.400" v="2727" actId="26606"/>
          <ac:cxnSpMkLst>
            <pc:docMk/>
            <pc:sldMk cId="137751326" sldId="323"/>
            <ac:cxnSpMk id="36" creationId="{EE504C98-6397-41C1-A8D8-2D9C4ED307E0}"/>
          </ac:cxnSpMkLst>
        </pc:cxnChg>
      </pc:sldChg>
      <pc:sldChg chg="modSp add del mod">
        <pc:chgData name="Greg Metcalfe" userId="6010bf73-9d09-471f-8c31-9dc0ce6a024f" providerId="ADAL" clId="{8364115C-2919-49C3-A60F-8A75B5A13CE1}" dt="2023-09-14T18:51:15.508" v="2765" actId="47"/>
        <pc:sldMkLst>
          <pc:docMk/>
          <pc:sldMk cId="1576814381" sldId="324"/>
        </pc:sldMkLst>
        <pc:spChg chg="mod">
          <ac:chgData name="Greg Metcalfe" userId="6010bf73-9d09-471f-8c31-9dc0ce6a024f" providerId="ADAL" clId="{8364115C-2919-49C3-A60F-8A75B5A13CE1}" dt="2023-09-14T18:47:25.387" v="2722" actId="6549"/>
          <ac:spMkLst>
            <pc:docMk/>
            <pc:sldMk cId="1576814381" sldId="324"/>
            <ac:spMk id="2" creationId="{5D0A31EA-962F-8D5C-8E68-9CEB248F045A}"/>
          </ac:spMkLst>
        </pc:spChg>
      </pc:sldChg>
      <pc:sldChg chg="new del">
        <pc:chgData name="Greg Metcalfe" userId="6010bf73-9d09-471f-8c31-9dc0ce6a024f" providerId="ADAL" clId="{8364115C-2919-49C3-A60F-8A75B5A13CE1}" dt="2023-09-14T17:31:37.809" v="2206" actId="47"/>
        <pc:sldMkLst>
          <pc:docMk/>
          <pc:sldMk cId="600799242" sldId="325"/>
        </pc:sldMkLst>
      </pc:sldChg>
      <pc:sldChg chg="addSp modSp new mod setBg setClrOvrMap">
        <pc:chgData name="Greg Metcalfe" userId="6010bf73-9d09-471f-8c31-9dc0ce6a024f" providerId="ADAL" clId="{8364115C-2919-49C3-A60F-8A75B5A13CE1}" dt="2023-09-15T18:42:53.766" v="4553" actId="20577"/>
        <pc:sldMkLst>
          <pc:docMk/>
          <pc:sldMk cId="2898121279" sldId="326"/>
        </pc:sldMkLst>
        <pc:spChg chg="mod">
          <ac:chgData name="Greg Metcalfe" userId="6010bf73-9d09-471f-8c31-9dc0ce6a024f" providerId="ADAL" clId="{8364115C-2919-49C3-A60F-8A75B5A13CE1}" dt="2023-09-14T18:25:40.414" v="2528" actId="115"/>
          <ac:spMkLst>
            <pc:docMk/>
            <pc:sldMk cId="2898121279" sldId="326"/>
            <ac:spMk id="2" creationId="{10FB52E0-4F28-6A2C-9216-E202DD7C0B68}"/>
          </ac:spMkLst>
        </pc:spChg>
        <pc:spChg chg="mod">
          <ac:chgData name="Greg Metcalfe" userId="6010bf73-9d09-471f-8c31-9dc0ce6a024f" providerId="ADAL" clId="{8364115C-2919-49C3-A60F-8A75B5A13CE1}" dt="2023-09-15T18:37:36.126" v="4550" actId="14100"/>
          <ac:spMkLst>
            <pc:docMk/>
            <pc:sldMk cId="2898121279" sldId="326"/>
            <ac:spMk id="3" creationId="{13189DC0-DBCF-4F58-E982-2D49D60EB768}"/>
          </ac:spMkLst>
        </pc:spChg>
        <pc:spChg chg="mod">
          <ac:chgData name="Greg Metcalfe" userId="6010bf73-9d09-471f-8c31-9dc0ce6a024f" providerId="ADAL" clId="{8364115C-2919-49C3-A60F-8A75B5A13CE1}" dt="2023-09-15T18:42:53.766" v="4553" actId="20577"/>
          <ac:spMkLst>
            <pc:docMk/>
            <pc:sldMk cId="2898121279" sldId="326"/>
            <ac:spMk id="4" creationId="{7C3C7B69-E016-0750-B16A-62A1F617BB4F}"/>
          </ac:spMkLst>
        </pc:spChg>
        <pc:spChg chg="add">
          <ac:chgData name="Greg Metcalfe" userId="6010bf73-9d09-471f-8c31-9dc0ce6a024f" providerId="ADAL" clId="{8364115C-2919-49C3-A60F-8A75B5A13CE1}" dt="2023-09-14T17:31:33.138" v="2205" actId="26606"/>
          <ac:spMkLst>
            <pc:docMk/>
            <pc:sldMk cId="2898121279" sldId="326"/>
            <ac:spMk id="9" creationId="{1E214AA7-F028-4A0D-8698-61AEC754D1BC}"/>
          </ac:spMkLst>
        </pc:spChg>
        <pc:cxnChg chg="add">
          <ac:chgData name="Greg Metcalfe" userId="6010bf73-9d09-471f-8c31-9dc0ce6a024f" providerId="ADAL" clId="{8364115C-2919-49C3-A60F-8A75B5A13CE1}" dt="2023-09-14T17:31:33.138" v="2205" actId="26606"/>
          <ac:cxnSpMkLst>
            <pc:docMk/>
            <pc:sldMk cId="2898121279" sldId="326"/>
            <ac:cxnSpMk id="11" creationId="{D6206FDC-2777-4D7F-AF9C-73413DA664C9}"/>
          </ac:cxnSpMkLst>
        </pc:cxnChg>
      </pc:sldChg>
      <pc:sldChg chg="addSp modSp new mod setBg">
        <pc:chgData name="Greg Metcalfe" userId="6010bf73-9d09-471f-8c31-9dc0ce6a024f" providerId="ADAL" clId="{8364115C-2919-49C3-A60F-8A75B5A13CE1}" dt="2023-09-14T18:16:21.573" v="2463" actId="14100"/>
        <pc:sldMkLst>
          <pc:docMk/>
          <pc:sldMk cId="2850340154" sldId="327"/>
        </pc:sldMkLst>
        <pc:spChg chg="mod">
          <ac:chgData name="Greg Metcalfe" userId="6010bf73-9d09-471f-8c31-9dc0ce6a024f" providerId="ADAL" clId="{8364115C-2919-49C3-A60F-8A75B5A13CE1}" dt="2023-09-14T18:16:21.573" v="2463" actId="14100"/>
          <ac:spMkLst>
            <pc:docMk/>
            <pc:sldMk cId="2850340154" sldId="327"/>
            <ac:spMk id="2" creationId="{1718D6FA-8100-7AD2-08F2-479E5AEAD089}"/>
          </ac:spMkLst>
        </pc:spChg>
        <pc:spChg chg="mod">
          <ac:chgData name="Greg Metcalfe" userId="6010bf73-9d09-471f-8c31-9dc0ce6a024f" providerId="ADAL" clId="{8364115C-2919-49C3-A60F-8A75B5A13CE1}" dt="2023-09-14T17:41:14.268" v="2376" actId="26606"/>
          <ac:spMkLst>
            <pc:docMk/>
            <pc:sldMk cId="2850340154" sldId="327"/>
            <ac:spMk id="3" creationId="{610D16E0-1431-5173-3C42-91CB82B69B1D}"/>
          </ac:spMkLst>
        </pc:spChg>
        <pc:spChg chg="add">
          <ac:chgData name="Greg Metcalfe" userId="6010bf73-9d09-471f-8c31-9dc0ce6a024f" providerId="ADAL" clId="{8364115C-2919-49C3-A60F-8A75B5A13CE1}" dt="2023-09-14T17:41:14.268" v="2376" actId="26606"/>
          <ac:spMkLst>
            <pc:docMk/>
            <pc:sldMk cId="2850340154" sldId="327"/>
            <ac:spMk id="8" creationId="{8C790BE2-4E4F-4AAF-81A2-4A6F4885EBE6}"/>
          </ac:spMkLst>
        </pc:spChg>
        <pc:spChg chg="add">
          <ac:chgData name="Greg Metcalfe" userId="6010bf73-9d09-471f-8c31-9dc0ce6a024f" providerId="ADAL" clId="{8364115C-2919-49C3-A60F-8A75B5A13CE1}" dt="2023-09-14T17:41:14.268" v="2376" actId="26606"/>
          <ac:spMkLst>
            <pc:docMk/>
            <pc:sldMk cId="2850340154" sldId="327"/>
            <ac:spMk id="10" creationId="{D28B54C3-B57B-472A-B96E-1FCB67093DC2}"/>
          </ac:spMkLst>
        </pc:spChg>
        <pc:spChg chg="add">
          <ac:chgData name="Greg Metcalfe" userId="6010bf73-9d09-471f-8c31-9dc0ce6a024f" providerId="ADAL" clId="{8364115C-2919-49C3-A60F-8A75B5A13CE1}" dt="2023-09-14T17:41:14.268" v="2376" actId="26606"/>
          <ac:spMkLst>
            <pc:docMk/>
            <pc:sldMk cId="2850340154" sldId="327"/>
            <ac:spMk id="12" creationId="{7DB3C429-F8DA-49B9-AF84-21996FCF78B5}"/>
          </ac:spMkLst>
        </pc:spChg>
        <pc:spChg chg="add">
          <ac:chgData name="Greg Metcalfe" userId="6010bf73-9d09-471f-8c31-9dc0ce6a024f" providerId="ADAL" clId="{8364115C-2919-49C3-A60F-8A75B5A13CE1}" dt="2023-09-14T17:41:14.268" v="2376" actId="26606"/>
          <ac:spMkLst>
            <pc:docMk/>
            <pc:sldMk cId="2850340154" sldId="327"/>
            <ac:spMk id="14" creationId="{E12088DD-B1AD-40E0-8B86-1D87A2CCD9BE}"/>
          </ac:spMkLst>
        </pc:spChg>
        <pc:spChg chg="add">
          <ac:chgData name="Greg Metcalfe" userId="6010bf73-9d09-471f-8c31-9dc0ce6a024f" providerId="ADAL" clId="{8364115C-2919-49C3-A60F-8A75B5A13CE1}" dt="2023-09-14T17:41:14.268" v="2376" actId="26606"/>
          <ac:spMkLst>
            <pc:docMk/>
            <pc:sldMk cId="2850340154" sldId="327"/>
            <ac:spMk id="16" creationId="{C4C9F2B0-1044-46EB-8AEB-C3BFFDE6C2CC}"/>
          </ac:spMkLst>
        </pc:spChg>
        <pc:spChg chg="add">
          <ac:chgData name="Greg Metcalfe" userId="6010bf73-9d09-471f-8c31-9dc0ce6a024f" providerId="ADAL" clId="{8364115C-2919-49C3-A60F-8A75B5A13CE1}" dt="2023-09-14T17:41:14.268" v="2376" actId="26606"/>
          <ac:spMkLst>
            <pc:docMk/>
            <pc:sldMk cId="2850340154" sldId="327"/>
            <ac:spMk id="18" creationId="{0C395952-4E26-45A2-8756-2ADFD6E53C6E}"/>
          </ac:spMkLst>
        </pc:spChg>
        <pc:spChg chg="add">
          <ac:chgData name="Greg Metcalfe" userId="6010bf73-9d09-471f-8c31-9dc0ce6a024f" providerId="ADAL" clId="{8364115C-2919-49C3-A60F-8A75B5A13CE1}" dt="2023-09-14T17:41:14.268" v="2376" actId="26606"/>
          <ac:spMkLst>
            <pc:docMk/>
            <pc:sldMk cId="2850340154" sldId="327"/>
            <ac:spMk id="20" creationId="{4734BADF-9461-4621-B112-2D7BABEA7DD0}"/>
          </ac:spMkLst>
        </pc:spChg>
      </pc:sldChg>
      <pc:sldChg chg="modSp mod modNotesTx">
        <pc:chgData name="Greg Metcalfe" userId="6010bf73-9d09-471f-8c31-9dc0ce6a024f" providerId="ADAL" clId="{8364115C-2919-49C3-A60F-8A75B5A13CE1}" dt="2023-09-19T15:24:16.923" v="4711" actId="20577"/>
        <pc:sldMkLst>
          <pc:docMk/>
          <pc:sldMk cId="4122028882" sldId="328"/>
        </pc:sldMkLst>
        <pc:spChg chg="mod">
          <ac:chgData name="Greg Metcalfe" userId="6010bf73-9d09-471f-8c31-9dc0ce6a024f" providerId="ADAL" clId="{8364115C-2919-49C3-A60F-8A75B5A13CE1}" dt="2023-09-14T18:18:12.336" v="2485" actId="2711"/>
          <ac:spMkLst>
            <pc:docMk/>
            <pc:sldMk cId="4122028882" sldId="328"/>
            <ac:spMk id="2" creationId="{A8D17B48-937B-0C55-943A-0E6F8C4073A1}"/>
          </ac:spMkLst>
        </pc:spChg>
        <pc:graphicFrameChg chg="mod modGraphic">
          <ac:chgData name="Greg Metcalfe" userId="6010bf73-9d09-471f-8c31-9dc0ce6a024f" providerId="ADAL" clId="{8364115C-2919-49C3-A60F-8A75B5A13CE1}" dt="2023-09-19T15:24:16.923" v="4711" actId="20577"/>
          <ac:graphicFrameMkLst>
            <pc:docMk/>
            <pc:sldMk cId="4122028882" sldId="328"/>
            <ac:graphicFrameMk id="21" creationId="{EE51A9E1-A35A-D33E-7CFD-4888AF030F27}"/>
          </ac:graphicFrameMkLst>
        </pc:graphicFrameChg>
      </pc:sldChg>
      <pc:sldChg chg="modSp mod modNotesTx">
        <pc:chgData name="Greg Metcalfe" userId="6010bf73-9d09-471f-8c31-9dc0ce6a024f" providerId="ADAL" clId="{8364115C-2919-49C3-A60F-8A75B5A13CE1}" dt="2023-09-19T15:27:15.704" v="4721"/>
        <pc:sldMkLst>
          <pc:docMk/>
          <pc:sldMk cId="56397990" sldId="329"/>
        </pc:sldMkLst>
        <pc:spChg chg="mod">
          <ac:chgData name="Greg Metcalfe" userId="6010bf73-9d09-471f-8c31-9dc0ce6a024f" providerId="ADAL" clId="{8364115C-2919-49C3-A60F-8A75B5A13CE1}" dt="2023-09-15T17:52:19.697" v="4372" actId="20577"/>
          <ac:spMkLst>
            <pc:docMk/>
            <pc:sldMk cId="56397990" sldId="329"/>
            <ac:spMk id="2" creationId="{A8D17B48-937B-0C55-943A-0E6F8C4073A1}"/>
          </ac:spMkLst>
        </pc:spChg>
        <pc:graphicFrameChg chg="mod">
          <ac:chgData name="Greg Metcalfe" userId="6010bf73-9d09-471f-8c31-9dc0ce6a024f" providerId="ADAL" clId="{8364115C-2919-49C3-A60F-8A75B5A13CE1}" dt="2023-09-19T15:27:15.704" v="4721"/>
          <ac:graphicFrameMkLst>
            <pc:docMk/>
            <pc:sldMk cId="56397990" sldId="329"/>
            <ac:graphicFrameMk id="21" creationId="{EE51A9E1-A35A-D33E-7CFD-4888AF030F27}"/>
          </ac:graphicFrameMkLst>
        </pc:graphicFrameChg>
      </pc:sldChg>
      <pc:sldChg chg="addSp modSp new mod setBg setClrOvrMap">
        <pc:chgData name="Greg Metcalfe" userId="6010bf73-9d09-471f-8c31-9dc0ce6a024f" providerId="ADAL" clId="{8364115C-2919-49C3-A60F-8A75B5A13CE1}" dt="2023-09-14T18:40:47.391" v="2664" actId="2711"/>
        <pc:sldMkLst>
          <pc:docMk/>
          <pc:sldMk cId="2185259668" sldId="330"/>
        </pc:sldMkLst>
        <pc:spChg chg="mod">
          <ac:chgData name="Greg Metcalfe" userId="6010bf73-9d09-471f-8c31-9dc0ce6a024f" providerId="ADAL" clId="{8364115C-2919-49C3-A60F-8A75B5A13CE1}" dt="2023-09-14T18:40:47.391" v="2664" actId="2711"/>
          <ac:spMkLst>
            <pc:docMk/>
            <pc:sldMk cId="2185259668" sldId="330"/>
            <ac:spMk id="2" creationId="{028DED80-AF7C-9174-BA00-71616679A492}"/>
          </ac:spMkLst>
        </pc:spChg>
        <pc:spChg chg="mod">
          <ac:chgData name="Greg Metcalfe" userId="6010bf73-9d09-471f-8c31-9dc0ce6a024f" providerId="ADAL" clId="{8364115C-2919-49C3-A60F-8A75B5A13CE1}" dt="2023-09-14T18:38:35.132" v="2628" actId="1076"/>
          <ac:spMkLst>
            <pc:docMk/>
            <pc:sldMk cId="2185259668" sldId="330"/>
            <ac:spMk id="3" creationId="{DC563001-D74C-4382-3315-E1EDD4DA9DDB}"/>
          </ac:spMkLst>
        </pc:spChg>
        <pc:spChg chg="mod">
          <ac:chgData name="Greg Metcalfe" userId="6010bf73-9d09-471f-8c31-9dc0ce6a024f" providerId="ADAL" clId="{8364115C-2919-49C3-A60F-8A75B5A13CE1}" dt="2023-09-14T18:38:41.426" v="2629" actId="1076"/>
          <ac:spMkLst>
            <pc:docMk/>
            <pc:sldMk cId="2185259668" sldId="330"/>
            <ac:spMk id="4" creationId="{66718DF0-74BA-6CCC-E68F-82750F232A46}"/>
          </ac:spMkLst>
        </pc:spChg>
        <pc:spChg chg="add">
          <ac:chgData name="Greg Metcalfe" userId="6010bf73-9d09-471f-8c31-9dc0ce6a024f" providerId="ADAL" clId="{8364115C-2919-49C3-A60F-8A75B5A13CE1}" dt="2023-09-14T18:36:09.888" v="2602" actId="26606"/>
          <ac:spMkLst>
            <pc:docMk/>
            <pc:sldMk cId="2185259668" sldId="330"/>
            <ac:spMk id="9" creationId="{FEF085B8-A2C0-4A6F-B663-CCC56F3CD373}"/>
          </ac:spMkLst>
        </pc:spChg>
        <pc:spChg chg="add">
          <ac:chgData name="Greg Metcalfe" userId="6010bf73-9d09-471f-8c31-9dc0ce6a024f" providerId="ADAL" clId="{8364115C-2919-49C3-A60F-8A75B5A13CE1}" dt="2023-09-14T18:36:09.888" v="2602" actId="26606"/>
          <ac:spMkLst>
            <pc:docMk/>
            <pc:sldMk cId="2185259668" sldId="330"/>
            <ac:spMk id="11" creationId="{2658F6D6-96E0-421A-96D6-3DF404008543}"/>
          </ac:spMkLst>
        </pc:spChg>
        <pc:spChg chg="add">
          <ac:chgData name="Greg Metcalfe" userId="6010bf73-9d09-471f-8c31-9dc0ce6a024f" providerId="ADAL" clId="{8364115C-2919-49C3-A60F-8A75B5A13CE1}" dt="2023-09-14T18:36:09.888" v="2602" actId="26606"/>
          <ac:spMkLst>
            <pc:docMk/>
            <pc:sldMk cId="2185259668" sldId="330"/>
            <ac:spMk id="13" creationId="{3CF62545-93A0-4FD5-9B48-48DCA794CBA1}"/>
          </ac:spMkLst>
        </pc:spChg>
      </pc:sldChg>
      <pc:sldChg chg="addSp delSp modSp add mod">
        <pc:chgData name="Greg Metcalfe" userId="6010bf73-9d09-471f-8c31-9dc0ce6a024f" providerId="ADAL" clId="{8364115C-2919-49C3-A60F-8A75B5A13CE1}" dt="2023-09-14T18:41:35.050" v="2669" actId="1076"/>
        <pc:sldMkLst>
          <pc:docMk/>
          <pc:sldMk cId="1078515659" sldId="331"/>
        </pc:sldMkLst>
        <pc:spChg chg="mod">
          <ac:chgData name="Greg Metcalfe" userId="6010bf73-9d09-471f-8c31-9dc0ce6a024f" providerId="ADAL" clId="{8364115C-2919-49C3-A60F-8A75B5A13CE1}" dt="2023-09-14T18:40:39.225" v="2663" actId="2711"/>
          <ac:spMkLst>
            <pc:docMk/>
            <pc:sldMk cId="1078515659" sldId="331"/>
            <ac:spMk id="2" creationId="{028DED80-AF7C-9174-BA00-71616679A492}"/>
          </ac:spMkLst>
        </pc:spChg>
        <pc:spChg chg="add del">
          <ac:chgData name="Greg Metcalfe" userId="6010bf73-9d09-471f-8c31-9dc0ce6a024f" providerId="ADAL" clId="{8364115C-2919-49C3-A60F-8A75B5A13CE1}" dt="2023-09-14T18:39:38.624" v="2656" actId="22"/>
          <ac:spMkLst>
            <pc:docMk/>
            <pc:sldMk cId="1078515659" sldId="331"/>
            <ac:spMk id="6" creationId="{F869FD40-E487-0516-8939-A5CE39D3C875}"/>
          </ac:spMkLst>
        </pc:spChg>
        <pc:spChg chg="add del">
          <ac:chgData name="Greg Metcalfe" userId="6010bf73-9d09-471f-8c31-9dc0ce6a024f" providerId="ADAL" clId="{8364115C-2919-49C3-A60F-8A75B5A13CE1}" dt="2023-09-14T18:39:46.918" v="2658" actId="22"/>
          <ac:spMkLst>
            <pc:docMk/>
            <pc:sldMk cId="1078515659" sldId="331"/>
            <ac:spMk id="8" creationId="{C3816222-1C18-A3D4-4E8B-022D982F73B5}"/>
          </ac:spMkLst>
        </pc:spChg>
        <pc:spChg chg="add mod">
          <ac:chgData name="Greg Metcalfe" userId="6010bf73-9d09-471f-8c31-9dc0ce6a024f" providerId="ADAL" clId="{8364115C-2919-49C3-A60F-8A75B5A13CE1}" dt="2023-09-14T18:41:35.050" v="2669" actId="1076"/>
          <ac:spMkLst>
            <pc:docMk/>
            <pc:sldMk cId="1078515659" sldId="331"/>
            <ac:spMk id="10" creationId="{52530BDE-77FF-AADA-7C9D-549AC922854C}"/>
          </ac:spMkLst>
        </pc:spChg>
      </pc:sldChg>
      <pc:sldChg chg="addSp modSp new mod setBg">
        <pc:chgData name="Greg Metcalfe" userId="6010bf73-9d09-471f-8c31-9dc0ce6a024f" providerId="ADAL" clId="{8364115C-2919-49C3-A60F-8A75B5A13CE1}" dt="2023-09-19T15:58:41.383" v="4802" actId="14100"/>
        <pc:sldMkLst>
          <pc:docMk/>
          <pc:sldMk cId="136608697" sldId="332"/>
        </pc:sldMkLst>
        <pc:spChg chg="mod">
          <ac:chgData name="Greg Metcalfe" userId="6010bf73-9d09-471f-8c31-9dc0ce6a024f" providerId="ADAL" clId="{8364115C-2919-49C3-A60F-8A75B5A13CE1}" dt="2023-09-14T18:46:00.480" v="2712" actId="14100"/>
          <ac:spMkLst>
            <pc:docMk/>
            <pc:sldMk cId="136608697" sldId="332"/>
            <ac:spMk id="2" creationId="{7284A38F-71DA-B540-FDC2-D7162D85031A}"/>
          </ac:spMkLst>
        </pc:spChg>
        <pc:spChg chg="mod">
          <ac:chgData name="Greg Metcalfe" userId="6010bf73-9d09-471f-8c31-9dc0ce6a024f" providerId="ADAL" clId="{8364115C-2919-49C3-A60F-8A75B5A13CE1}" dt="2023-09-19T15:58:41.383" v="4802" actId="14100"/>
          <ac:spMkLst>
            <pc:docMk/>
            <pc:sldMk cId="136608697" sldId="332"/>
            <ac:spMk id="3" creationId="{3D7683F6-F5C5-6525-9FDB-1BE421B00DED}"/>
          </ac:spMkLst>
        </pc:spChg>
        <pc:spChg chg="add">
          <ac:chgData name="Greg Metcalfe" userId="6010bf73-9d09-471f-8c31-9dc0ce6a024f" providerId="ADAL" clId="{8364115C-2919-49C3-A60F-8A75B5A13CE1}" dt="2023-09-14T18:45:40.334" v="2709" actId="26606"/>
          <ac:spMkLst>
            <pc:docMk/>
            <pc:sldMk cId="136608697" sldId="332"/>
            <ac:spMk id="8" creationId="{E8A8EAB8-D2FF-444D-B34B-7D32F106AD0E}"/>
          </ac:spMkLst>
        </pc:spChg>
        <pc:cxnChg chg="add">
          <ac:chgData name="Greg Metcalfe" userId="6010bf73-9d09-471f-8c31-9dc0ce6a024f" providerId="ADAL" clId="{8364115C-2919-49C3-A60F-8A75B5A13CE1}" dt="2023-09-14T18:45:40.334" v="2709" actId="26606"/>
          <ac:cxnSpMkLst>
            <pc:docMk/>
            <pc:sldMk cId="136608697" sldId="332"/>
            <ac:cxnSpMk id="10" creationId="{067633D1-6EE6-4118-B9F0-B363477BEE7A}"/>
          </ac:cxnSpMkLst>
        </pc:cxnChg>
        <pc:cxnChg chg="add">
          <ac:chgData name="Greg Metcalfe" userId="6010bf73-9d09-471f-8c31-9dc0ce6a024f" providerId="ADAL" clId="{8364115C-2919-49C3-A60F-8A75B5A13CE1}" dt="2023-09-14T18:45:40.334" v="2709" actId="26606"/>
          <ac:cxnSpMkLst>
            <pc:docMk/>
            <pc:sldMk cId="136608697" sldId="332"/>
            <ac:cxnSpMk id="12" creationId="{4AD7FFC6-42A9-49CB-B5E9-B3F6B038331B}"/>
          </ac:cxnSpMkLst>
        </pc:cxnChg>
      </pc:sldChg>
      <pc:sldChg chg="modSp add mod">
        <pc:chgData name="Greg Metcalfe" userId="6010bf73-9d09-471f-8c31-9dc0ce6a024f" providerId="ADAL" clId="{8364115C-2919-49C3-A60F-8A75B5A13CE1}" dt="2023-09-19T16:01:58.637" v="4852" actId="20577"/>
        <pc:sldMkLst>
          <pc:docMk/>
          <pc:sldMk cId="1319982351" sldId="333"/>
        </pc:sldMkLst>
        <pc:spChg chg="mod">
          <ac:chgData name="Greg Metcalfe" userId="6010bf73-9d09-471f-8c31-9dc0ce6a024f" providerId="ADAL" clId="{8364115C-2919-49C3-A60F-8A75B5A13CE1}" dt="2023-09-14T18:52:11.293" v="2774" actId="255"/>
          <ac:spMkLst>
            <pc:docMk/>
            <pc:sldMk cId="1319982351" sldId="333"/>
            <ac:spMk id="2" creationId="{5D0A31EA-962F-8D5C-8E68-9CEB248F045A}"/>
          </ac:spMkLst>
        </pc:spChg>
        <pc:spChg chg="mod">
          <ac:chgData name="Greg Metcalfe" userId="6010bf73-9d09-471f-8c31-9dc0ce6a024f" providerId="ADAL" clId="{8364115C-2919-49C3-A60F-8A75B5A13CE1}" dt="2023-09-19T16:01:58.637" v="4852" actId="20577"/>
          <ac:spMkLst>
            <pc:docMk/>
            <pc:sldMk cId="1319982351" sldId="333"/>
            <ac:spMk id="3" creationId="{4A9FAE6D-DCC4-6247-C8CE-5AA61ED0ADFE}"/>
          </ac:spMkLst>
        </pc:spChg>
      </pc:sldChg>
      <pc:sldChg chg="addSp delSp modSp new mod setBg">
        <pc:chgData name="Greg Metcalfe" userId="6010bf73-9d09-471f-8c31-9dc0ce6a024f" providerId="ADAL" clId="{8364115C-2919-49C3-A60F-8A75B5A13CE1}" dt="2023-09-19T15:43:45.584" v="4792" actId="20577"/>
        <pc:sldMkLst>
          <pc:docMk/>
          <pc:sldMk cId="3165350234" sldId="334"/>
        </pc:sldMkLst>
        <pc:spChg chg="mod">
          <ac:chgData name="Greg Metcalfe" userId="6010bf73-9d09-471f-8c31-9dc0ce6a024f" providerId="ADAL" clId="{8364115C-2919-49C3-A60F-8A75B5A13CE1}" dt="2023-09-14T19:23:18.761" v="3012" actId="14100"/>
          <ac:spMkLst>
            <pc:docMk/>
            <pc:sldMk cId="3165350234" sldId="334"/>
            <ac:spMk id="2" creationId="{47218BC0-0D67-0D8F-328E-C0E5D5BE8191}"/>
          </ac:spMkLst>
        </pc:spChg>
        <pc:spChg chg="mod ord">
          <ac:chgData name="Greg Metcalfe" userId="6010bf73-9d09-471f-8c31-9dc0ce6a024f" providerId="ADAL" clId="{8364115C-2919-49C3-A60F-8A75B5A13CE1}" dt="2023-09-19T15:43:45.584" v="4792" actId="20577"/>
          <ac:spMkLst>
            <pc:docMk/>
            <pc:sldMk cId="3165350234" sldId="334"/>
            <ac:spMk id="3" creationId="{5962B205-5F4A-AF38-A6F2-42B3ED3F2CFB}"/>
          </ac:spMkLst>
        </pc:spChg>
        <pc:spChg chg="add del">
          <ac:chgData name="Greg Metcalfe" userId="6010bf73-9d09-471f-8c31-9dc0ce6a024f" providerId="ADAL" clId="{8364115C-2919-49C3-A60F-8A75B5A13CE1}" dt="2023-09-14T19:20:14.425" v="2979" actId="26606"/>
          <ac:spMkLst>
            <pc:docMk/>
            <pc:sldMk cId="3165350234" sldId="334"/>
            <ac:spMk id="8" creationId="{777A147A-9ED8-46B4-8660-1B3C2AA880B5}"/>
          </ac:spMkLst>
        </pc:spChg>
        <pc:spChg chg="add del">
          <ac:chgData name="Greg Metcalfe" userId="6010bf73-9d09-471f-8c31-9dc0ce6a024f" providerId="ADAL" clId="{8364115C-2919-49C3-A60F-8A75B5A13CE1}" dt="2023-09-14T19:20:14.425" v="2979" actId="26606"/>
          <ac:spMkLst>
            <pc:docMk/>
            <pc:sldMk cId="3165350234" sldId="334"/>
            <ac:spMk id="10" creationId="{5D6C15A0-C087-4593-8414-2B4EC1CDC3DE}"/>
          </ac:spMkLst>
        </pc:spChg>
        <pc:spChg chg="add">
          <ac:chgData name="Greg Metcalfe" userId="6010bf73-9d09-471f-8c31-9dc0ce6a024f" providerId="ADAL" clId="{8364115C-2919-49C3-A60F-8A75B5A13CE1}" dt="2023-09-14T19:20:14.425" v="2979" actId="26606"/>
          <ac:spMkLst>
            <pc:docMk/>
            <pc:sldMk cId="3165350234" sldId="334"/>
            <ac:spMk id="20" creationId="{DF8BC164-E230-753F-2C7E-B4EE7BA77CF1}"/>
          </ac:spMkLst>
        </pc:spChg>
        <pc:grpChg chg="add del">
          <ac:chgData name="Greg Metcalfe" userId="6010bf73-9d09-471f-8c31-9dc0ce6a024f" providerId="ADAL" clId="{8364115C-2919-49C3-A60F-8A75B5A13CE1}" dt="2023-09-14T19:20:14.420" v="2978" actId="26606"/>
          <ac:grpSpMkLst>
            <pc:docMk/>
            <pc:sldMk cId="3165350234" sldId="334"/>
            <ac:grpSpMk id="15" creationId="{16C73AF9-0D33-5C66-5D79-0D0129904B31}"/>
          </ac:grpSpMkLst>
        </pc:grpChg>
        <pc:picChg chg="add mod">
          <ac:chgData name="Greg Metcalfe" userId="6010bf73-9d09-471f-8c31-9dc0ce6a024f" providerId="ADAL" clId="{8364115C-2919-49C3-A60F-8A75B5A13CE1}" dt="2023-09-14T19:20:14.425" v="2979" actId="26606"/>
          <ac:picMkLst>
            <pc:docMk/>
            <pc:sldMk cId="3165350234" sldId="334"/>
            <ac:picMk id="4" creationId="{F1F72E4A-7C2E-C28D-ACB6-0CD0C8041653}"/>
          </ac:picMkLst>
        </pc:picChg>
        <pc:cxnChg chg="add">
          <ac:chgData name="Greg Metcalfe" userId="6010bf73-9d09-471f-8c31-9dc0ce6a024f" providerId="ADAL" clId="{8364115C-2919-49C3-A60F-8A75B5A13CE1}" dt="2023-09-14T19:20:14.425" v="2979" actId="26606"/>
          <ac:cxnSpMkLst>
            <pc:docMk/>
            <pc:sldMk cId="3165350234" sldId="334"/>
            <ac:cxnSpMk id="19" creationId="{FC23E3B9-5ABF-58B3-E2B0-E9A5DAA90037}"/>
          </ac:cxnSpMkLst>
        </pc:cxnChg>
      </pc:sldChg>
      <pc:sldChg chg="modSp mod ord">
        <pc:chgData name="Greg Metcalfe" userId="6010bf73-9d09-471f-8c31-9dc0ce6a024f" providerId="ADAL" clId="{8364115C-2919-49C3-A60F-8A75B5A13CE1}" dt="2023-09-19T15:04:05.260" v="4653" actId="20577"/>
        <pc:sldMkLst>
          <pc:docMk/>
          <pc:sldMk cId="81894876" sldId="335"/>
        </pc:sldMkLst>
        <pc:spChg chg="mod">
          <ac:chgData name="Greg Metcalfe" userId="6010bf73-9d09-471f-8c31-9dc0ce6a024f" providerId="ADAL" clId="{8364115C-2919-49C3-A60F-8A75B5A13CE1}" dt="2023-09-19T15:04:05.260" v="4653" actId="20577"/>
          <ac:spMkLst>
            <pc:docMk/>
            <pc:sldMk cId="81894876" sldId="335"/>
            <ac:spMk id="3" creationId="{7D35D827-BCD7-92D5-7BD7-11E71DC75360}"/>
          </ac:spMkLst>
        </pc:spChg>
      </pc:sldChg>
      <pc:sldChg chg="modSp new mod">
        <pc:chgData name="Greg Metcalfe" userId="6010bf73-9d09-471f-8c31-9dc0ce6a024f" providerId="ADAL" clId="{8364115C-2919-49C3-A60F-8A75B5A13CE1}" dt="2023-09-15T14:16:38.291" v="3240" actId="20577"/>
        <pc:sldMkLst>
          <pc:docMk/>
          <pc:sldMk cId="3845907242" sldId="336"/>
        </pc:sldMkLst>
        <pc:spChg chg="mod">
          <ac:chgData name="Greg Metcalfe" userId="6010bf73-9d09-471f-8c31-9dc0ce6a024f" providerId="ADAL" clId="{8364115C-2919-49C3-A60F-8A75B5A13CE1}" dt="2023-09-15T14:16:38.291" v="3240" actId="20577"/>
          <ac:spMkLst>
            <pc:docMk/>
            <pc:sldMk cId="3845907242" sldId="336"/>
            <ac:spMk id="2" creationId="{88035C35-1F8A-0B72-B144-B6A5919F7A99}"/>
          </ac:spMkLst>
        </pc:spChg>
      </pc:sldChg>
      <pc:sldChg chg="addSp delSp modSp new mod setBg">
        <pc:chgData name="Greg Metcalfe" userId="6010bf73-9d09-471f-8c31-9dc0ce6a024f" providerId="ADAL" clId="{8364115C-2919-49C3-A60F-8A75B5A13CE1}" dt="2023-09-15T18:23:04.523" v="4431" actId="113"/>
        <pc:sldMkLst>
          <pc:docMk/>
          <pc:sldMk cId="948048358" sldId="337"/>
        </pc:sldMkLst>
        <pc:spChg chg="mod">
          <ac:chgData name="Greg Metcalfe" userId="6010bf73-9d09-471f-8c31-9dc0ce6a024f" providerId="ADAL" clId="{8364115C-2919-49C3-A60F-8A75B5A13CE1}" dt="2023-09-15T15:15:32.829" v="4151" actId="26606"/>
          <ac:spMkLst>
            <pc:docMk/>
            <pc:sldMk cId="948048358" sldId="337"/>
            <ac:spMk id="2" creationId="{32369DFC-1DC0-271E-F3B2-36B3D2A3E972}"/>
          </ac:spMkLst>
        </pc:spChg>
        <pc:spChg chg="add del mod">
          <ac:chgData name="Greg Metcalfe" userId="6010bf73-9d09-471f-8c31-9dc0ce6a024f" providerId="ADAL" clId="{8364115C-2919-49C3-A60F-8A75B5A13CE1}" dt="2023-09-15T15:15:08.088" v="4142" actId="26606"/>
          <ac:spMkLst>
            <pc:docMk/>
            <pc:sldMk cId="948048358" sldId="337"/>
            <ac:spMk id="3" creationId="{CA908AFD-7E76-69A4-CE09-3641BCFFE86D}"/>
          </ac:spMkLst>
        </pc:spChg>
        <pc:spChg chg="add del">
          <ac:chgData name="Greg Metcalfe" userId="6010bf73-9d09-471f-8c31-9dc0ce6a024f" providerId="ADAL" clId="{8364115C-2919-49C3-A60F-8A75B5A13CE1}" dt="2023-09-15T15:15:08.073" v="4141" actId="26606"/>
          <ac:spMkLst>
            <pc:docMk/>
            <pc:sldMk cId="948048358" sldId="337"/>
            <ac:spMk id="6" creationId="{BACC6370-2D7E-4714-9D71-7542949D7D5D}"/>
          </ac:spMkLst>
        </pc:spChg>
        <pc:spChg chg="add del">
          <ac:chgData name="Greg Metcalfe" userId="6010bf73-9d09-471f-8c31-9dc0ce6a024f" providerId="ADAL" clId="{8364115C-2919-49C3-A60F-8A75B5A13CE1}" dt="2023-09-15T15:15:08.073" v="4141" actId="26606"/>
          <ac:spMkLst>
            <pc:docMk/>
            <pc:sldMk cId="948048358" sldId="337"/>
            <ac:spMk id="7" creationId="{F68B3F68-107C-434F-AA38-110D5EA91B85}"/>
          </ac:spMkLst>
        </pc:spChg>
        <pc:spChg chg="add del">
          <ac:chgData name="Greg Metcalfe" userId="6010bf73-9d09-471f-8c31-9dc0ce6a024f" providerId="ADAL" clId="{8364115C-2919-49C3-A60F-8A75B5A13CE1}" dt="2023-09-15T15:15:08.073" v="4141" actId="26606"/>
          <ac:spMkLst>
            <pc:docMk/>
            <pc:sldMk cId="948048358" sldId="337"/>
            <ac:spMk id="8" creationId="{AAD0DBB9-1A4B-4391-81D4-CB19F9AB918A}"/>
          </ac:spMkLst>
        </pc:spChg>
        <pc:spChg chg="add del">
          <ac:chgData name="Greg Metcalfe" userId="6010bf73-9d09-471f-8c31-9dc0ce6a024f" providerId="ADAL" clId="{8364115C-2919-49C3-A60F-8A75B5A13CE1}" dt="2023-09-15T15:12:57.460" v="4123" actId="26606"/>
          <ac:spMkLst>
            <pc:docMk/>
            <pc:sldMk cId="948048358" sldId="337"/>
            <ac:spMk id="9" creationId="{BACC6370-2D7E-4714-9D71-7542949D7D5D}"/>
          </ac:spMkLst>
        </pc:spChg>
        <pc:spChg chg="add del">
          <ac:chgData name="Greg Metcalfe" userId="6010bf73-9d09-471f-8c31-9dc0ce6a024f" providerId="ADAL" clId="{8364115C-2919-49C3-A60F-8A75B5A13CE1}" dt="2023-09-15T15:15:08.073" v="4141" actId="26606"/>
          <ac:spMkLst>
            <pc:docMk/>
            <pc:sldMk cId="948048358" sldId="337"/>
            <ac:spMk id="10" creationId="{063BBA22-50EA-4C4D-BE05-F1CE4E63AA56}"/>
          </ac:spMkLst>
        </pc:spChg>
        <pc:spChg chg="add del">
          <ac:chgData name="Greg Metcalfe" userId="6010bf73-9d09-471f-8c31-9dc0ce6a024f" providerId="ADAL" clId="{8364115C-2919-49C3-A60F-8A75B5A13CE1}" dt="2023-09-15T15:12:57.460" v="4123" actId="26606"/>
          <ac:spMkLst>
            <pc:docMk/>
            <pc:sldMk cId="948048358" sldId="337"/>
            <ac:spMk id="11" creationId="{256B2C21-A230-48C0-8DF1-C46611373C44}"/>
          </ac:spMkLst>
        </pc:spChg>
        <pc:spChg chg="add del">
          <ac:chgData name="Greg Metcalfe" userId="6010bf73-9d09-471f-8c31-9dc0ce6a024f" providerId="ADAL" clId="{8364115C-2919-49C3-A60F-8A75B5A13CE1}" dt="2023-09-15T15:12:57.460" v="4123" actId="26606"/>
          <ac:spMkLst>
            <pc:docMk/>
            <pc:sldMk cId="948048358" sldId="337"/>
            <ac:spMk id="13" creationId="{3847E18C-932D-4C95-AABA-FEC7C9499AD7}"/>
          </ac:spMkLst>
        </pc:spChg>
        <pc:spChg chg="add del">
          <ac:chgData name="Greg Metcalfe" userId="6010bf73-9d09-471f-8c31-9dc0ce6a024f" providerId="ADAL" clId="{8364115C-2919-49C3-A60F-8A75B5A13CE1}" dt="2023-09-15T15:15:32.829" v="4151" actId="26606"/>
          <ac:spMkLst>
            <pc:docMk/>
            <pc:sldMk cId="948048358" sldId="337"/>
            <ac:spMk id="14" creationId="{4300840D-0A0B-4512-BACA-B439D5B9C57C}"/>
          </ac:spMkLst>
        </pc:spChg>
        <pc:spChg chg="add del">
          <ac:chgData name="Greg Metcalfe" userId="6010bf73-9d09-471f-8c31-9dc0ce6a024f" providerId="ADAL" clId="{8364115C-2919-49C3-A60F-8A75B5A13CE1}" dt="2023-09-15T15:12:57.460" v="4123" actId="26606"/>
          <ac:spMkLst>
            <pc:docMk/>
            <pc:sldMk cId="948048358" sldId="337"/>
            <ac:spMk id="15" creationId="{3150CB11-0C61-439E-910F-5787759E72A0}"/>
          </ac:spMkLst>
        </pc:spChg>
        <pc:spChg chg="add del">
          <ac:chgData name="Greg Metcalfe" userId="6010bf73-9d09-471f-8c31-9dc0ce6a024f" providerId="ADAL" clId="{8364115C-2919-49C3-A60F-8A75B5A13CE1}" dt="2023-09-15T15:15:32.829" v="4151" actId="26606"/>
          <ac:spMkLst>
            <pc:docMk/>
            <pc:sldMk cId="948048358" sldId="337"/>
            <ac:spMk id="16" creationId="{D2B78728-A580-49A7-84F9-6EF6F583ADE0}"/>
          </ac:spMkLst>
        </pc:spChg>
        <pc:spChg chg="add del">
          <ac:chgData name="Greg Metcalfe" userId="6010bf73-9d09-471f-8c31-9dc0ce6a024f" providerId="ADAL" clId="{8364115C-2919-49C3-A60F-8A75B5A13CE1}" dt="2023-09-15T15:12:57.460" v="4123" actId="26606"/>
          <ac:spMkLst>
            <pc:docMk/>
            <pc:sldMk cId="948048358" sldId="337"/>
            <ac:spMk id="17" creationId="{43F8A58B-5155-44CE-A5FF-7647B47D0A7A}"/>
          </ac:spMkLst>
        </pc:spChg>
        <pc:spChg chg="add del">
          <ac:chgData name="Greg Metcalfe" userId="6010bf73-9d09-471f-8c31-9dc0ce6a024f" providerId="ADAL" clId="{8364115C-2919-49C3-A60F-8A75B5A13CE1}" dt="2023-09-15T15:15:32.829" v="4151" actId="26606"/>
          <ac:spMkLst>
            <pc:docMk/>
            <pc:sldMk cId="948048358" sldId="337"/>
            <ac:spMk id="18" creationId="{38FAA1A1-D861-433F-88FA-1E9D6FD31D11}"/>
          </ac:spMkLst>
        </pc:spChg>
        <pc:spChg chg="add del">
          <ac:chgData name="Greg Metcalfe" userId="6010bf73-9d09-471f-8c31-9dc0ce6a024f" providerId="ADAL" clId="{8364115C-2919-49C3-A60F-8A75B5A13CE1}" dt="2023-09-15T15:12:57.460" v="4123" actId="26606"/>
          <ac:spMkLst>
            <pc:docMk/>
            <pc:sldMk cId="948048358" sldId="337"/>
            <ac:spMk id="19" creationId="{443F2ACA-E6D6-4028-82DD-F03C262D5DE6}"/>
          </ac:spMkLst>
        </pc:spChg>
        <pc:spChg chg="add del">
          <ac:chgData name="Greg Metcalfe" userId="6010bf73-9d09-471f-8c31-9dc0ce6a024f" providerId="ADAL" clId="{8364115C-2919-49C3-A60F-8A75B5A13CE1}" dt="2023-09-15T15:15:32.829" v="4151" actId="26606"/>
          <ac:spMkLst>
            <pc:docMk/>
            <pc:sldMk cId="948048358" sldId="337"/>
            <ac:spMk id="20" creationId="{8D71EDA1-87BF-4D5D-AB79-F346FD19278A}"/>
          </ac:spMkLst>
        </pc:spChg>
        <pc:spChg chg="add del">
          <ac:chgData name="Greg Metcalfe" userId="6010bf73-9d09-471f-8c31-9dc0ce6a024f" providerId="ADAL" clId="{8364115C-2919-49C3-A60F-8A75B5A13CE1}" dt="2023-09-15T15:12:59.802" v="4125" actId="26606"/>
          <ac:spMkLst>
            <pc:docMk/>
            <pc:sldMk cId="948048358" sldId="337"/>
            <ac:spMk id="21" creationId="{BACC6370-2D7E-4714-9D71-7542949D7D5D}"/>
          </ac:spMkLst>
        </pc:spChg>
        <pc:spChg chg="add del">
          <ac:chgData name="Greg Metcalfe" userId="6010bf73-9d09-471f-8c31-9dc0ce6a024f" providerId="ADAL" clId="{8364115C-2919-49C3-A60F-8A75B5A13CE1}" dt="2023-09-15T15:12:59.802" v="4125" actId="26606"/>
          <ac:spMkLst>
            <pc:docMk/>
            <pc:sldMk cId="948048358" sldId="337"/>
            <ac:spMk id="22" creationId="{256B2C21-A230-48C0-8DF1-C46611373C44}"/>
          </ac:spMkLst>
        </pc:spChg>
        <pc:spChg chg="add del">
          <ac:chgData name="Greg Metcalfe" userId="6010bf73-9d09-471f-8c31-9dc0ce6a024f" providerId="ADAL" clId="{8364115C-2919-49C3-A60F-8A75B5A13CE1}" dt="2023-09-15T15:12:59.802" v="4125" actId="26606"/>
          <ac:spMkLst>
            <pc:docMk/>
            <pc:sldMk cId="948048358" sldId="337"/>
            <ac:spMk id="23" creationId="{3847E18C-932D-4C95-AABA-FEC7C9499AD7}"/>
          </ac:spMkLst>
        </pc:spChg>
        <pc:spChg chg="add del">
          <ac:chgData name="Greg Metcalfe" userId="6010bf73-9d09-471f-8c31-9dc0ce6a024f" providerId="ADAL" clId="{8364115C-2919-49C3-A60F-8A75B5A13CE1}" dt="2023-09-15T15:12:59.802" v="4125" actId="26606"/>
          <ac:spMkLst>
            <pc:docMk/>
            <pc:sldMk cId="948048358" sldId="337"/>
            <ac:spMk id="24" creationId="{3150CB11-0C61-439E-910F-5787759E72A0}"/>
          </ac:spMkLst>
        </pc:spChg>
        <pc:spChg chg="add del">
          <ac:chgData name="Greg Metcalfe" userId="6010bf73-9d09-471f-8c31-9dc0ce6a024f" providerId="ADAL" clId="{8364115C-2919-49C3-A60F-8A75B5A13CE1}" dt="2023-09-15T15:12:59.802" v="4125" actId="26606"/>
          <ac:spMkLst>
            <pc:docMk/>
            <pc:sldMk cId="948048358" sldId="337"/>
            <ac:spMk id="25" creationId="{43F8A58B-5155-44CE-A5FF-7647B47D0A7A}"/>
          </ac:spMkLst>
        </pc:spChg>
        <pc:spChg chg="add del">
          <ac:chgData name="Greg Metcalfe" userId="6010bf73-9d09-471f-8c31-9dc0ce6a024f" providerId="ADAL" clId="{8364115C-2919-49C3-A60F-8A75B5A13CE1}" dt="2023-09-15T15:12:59.802" v="4125" actId="26606"/>
          <ac:spMkLst>
            <pc:docMk/>
            <pc:sldMk cId="948048358" sldId="337"/>
            <ac:spMk id="26" creationId="{443F2ACA-E6D6-4028-82DD-F03C262D5DE6}"/>
          </ac:spMkLst>
        </pc:spChg>
        <pc:spChg chg="add del">
          <ac:chgData name="Greg Metcalfe" userId="6010bf73-9d09-471f-8c31-9dc0ce6a024f" providerId="ADAL" clId="{8364115C-2919-49C3-A60F-8A75B5A13CE1}" dt="2023-09-15T15:15:32.829" v="4151" actId="26606"/>
          <ac:spMkLst>
            <pc:docMk/>
            <pc:sldMk cId="948048358" sldId="337"/>
            <ac:spMk id="28" creationId="{09588DA8-065E-4F6F-8EFD-43104AB2E0CF}"/>
          </ac:spMkLst>
        </pc:spChg>
        <pc:spChg chg="add del">
          <ac:chgData name="Greg Metcalfe" userId="6010bf73-9d09-471f-8c31-9dc0ce6a024f" providerId="ADAL" clId="{8364115C-2919-49C3-A60F-8A75B5A13CE1}" dt="2023-09-15T15:14:42.966" v="4139" actId="26606"/>
          <ac:spMkLst>
            <pc:docMk/>
            <pc:sldMk cId="948048358" sldId="337"/>
            <ac:spMk id="29" creationId="{BACC6370-2D7E-4714-9D71-7542949D7D5D}"/>
          </ac:spMkLst>
        </pc:spChg>
        <pc:spChg chg="add del">
          <ac:chgData name="Greg Metcalfe" userId="6010bf73-9d09-471f-8c31-9dc0ce6a024f" providerId="ADAL" clId="{8364115C-2919-49C3-A60F-8A75B5A13CE1}" dt="2023-09-15T15:14:42.966" v="4139" actId="26606"/>
          <ac:spMkLst>
            <pc:docMk/>
            <pc:sldMk cId="948048358" sldId="337"/>
            <ac:spMk id="30" creationId="{256B2C21-A230-48C0-8DF1-C46611373C44}"/>
          </ac:spMkLst>
        </pc:spChg>
        <pc:spChg chg="add del">
          <ac:chgData name="Greg Metcalfe" userId="6010bf73-9d09-471f-8c31-9dc0ce6a024f" providerId="ADAL" clId="{8364115C-2919-49C3-A60F-8A75B5A13CE1}" dt="2023-09-15T15:14:42.966" v="4139" actId="26606"/>
          <ac:spMkLst>
            <pc:docMk/>
            <pc:sldMk cId="948048358" sldId="337"/>
            <ac:spMk id="31" creationId="{3847E18C-932D-4C95-AABA-FEC7C9499AD7}"/>
          </ac:spMkLst>
        </pc:spChg>
        <pc:spChg chg="add del">
          <ac:chgData name="Greg Metcalfe" userId="6010bf73-9d09-471f-8c31-9dc0ce6a024f" providerId="ADAL" clId="{8364115C-2919-49C3-A60F-8A75B5A13CE1}" dt="2023-09-15T15:14:42.966" v="4139" actId="26606"/>
          <ac:spMkLst>
            <pc:docMk/>
            <pc:sldMk cId="948048358" sldId="337"/>
            <ac:spMk id="32" creationId="{3150CB11-0C61-439E-910F-5787759E72A0}"/>
          </ac:spMkLst>
        </pc:spChg>
        <pc:spChg chg="add del">
          <ac:chgData name="Greg Metcalfe" userId="6010bf73-9d09-471f-8c31-9dc0ce6a024f" providerId="ADAL" clId="{8364115C-2919-49C3-A60F-8A75B5A13CE1}" dt="2023-09-15T15:14:42.966" v="4139" actId="26606"/>
          <ac:spMkLst>
            <pc:docMk/>
            <pc:sldMk cId="948048358" sldId="337"/>
            <ac:spMk id="33" creationId="{43F8A58B-5155-44CE-A5FF-7647B47D0A7A}"/>
          </ac:spMkLst>
        </pc:spChg>
        <pc:spChg chg="add del">
          <ac:chgData name="Greg Metcalfe" userId="6010bf73-9d09-471f-8c31-9dc0ce6a024f" providerId="ADAL" clId="{8364115C-2919-49C3-A60F-8A75B5A13CE1}" dt="2023-09-15T15:14:42.966" v="4139" actId="26606"/>
          <ac:spMkLst>
            <pc:docMk/>
            <pc:sldMk cId="948048358" sldId="337"/>
            <ac:spMk id="34" creationId="{443F2ACA-E6D6-4028-82DD-F03C262D5DE6}"/>
          </ac:spMkLst>
        </pc:spChg>
        <pc:spChg chg="add del">
          <ac:chgData name="Greg Metcalfe" userId="6010bf73-9d09-471f-8c31-9dc0ce6a024f" providerId="ADAL" clId="{8364115C-2919-49C3-A60F-8A75B5A13CE1}" dt="2023-09-15T15:15:32.829" v="4151" actId="26606"/>
          <ac:spMkLst>
            <pc:docMk/>
            <pc:sldMk cId="948048358" sldId="337"/>
            <ac:spMk id="36" creationId="{C4285719-470E-454C-AF62-8323075F1F5B}"/>
          </ac:spMkLst>
        </pc:spChg>
        <pc:spChg chg="add del">
          <ac:chgData name="Greg Metcalfe" userId="6010bf73-9d09-471f-8c31-9dc0ce6a024f" providerId="ADAL" clId="{8364115C-2919-49C3-A60F-8A75B5A13CE1}" dt="2023-09-15T15:15:32.829" v="4151" actId="26606"/>
          <ac:spMkLst>
            <pc:docMk/>
            <pc:sldMk cId="948048358" sldId="337"/>
            <ac:spMk id="37" creationId="{CD9FE4EF-C4D8-49A0-B2FF-81D8DB7D8A24}"/>
          </ac:spMkLst>
        </pc:spChg>
        <pc:spChg chg="add del mod">
          <ac:chgData name="Greg Metcalfe" userId="6010bf73-9d09-471f-8c31-9dc0ce6a024f" providerId="ADAL" clId="{8364115C-2919-49C3-A60F-8A75B5A13CE1}" dt="2023-09-15T15:15:32.829" v="4151" actId="26606"/>
          <ac:spMkLst>
            <pc:docMk/>
            <pc:sldMk cId="948048358" sldId="337"/>
            <ac:spMk id="38" creationId="{CA908AFD-7E76-69A4-CE09-3641BCFFE86D}"/>
          </ac:spMkLst>
        </pc:spChg>
        <pc:spChg chg="add">
          <ac:chgData name="Greg Metcalfe" userId="6010bf73-9d09-471f-8c31-9dc0ce6a024f" providerId="ADAL" clId="{8364115C-2919-49C3-A60F-8A75B5A13CE1}" dt="2023-09-15T15:15:32.829" v="4151" actId="26606"/>
          <ac:spMkLst>
            <pc:docMk/>
            <pc:sldMk cId="948048358" sldId="337"/>
            <ac:spMk id="44" creationId="{BACC6370-2D7E-4714-9D71-7542949D7D5D}"/>
          </ac:spMkLst>
        </pc:spChg>
        <pc:spChg chg="add">
          <ac:chgData name="Greg Metcalfe" userId="6010bf73-9d09-471f-8c31-9dc0ce6a024f" providerId="ADAL" clId="{8364115C-2919-49C3-A60F-8A75B5A13CE1}" dt="2023-09-15T15:15:32.829" v="4151" actId="26606"/>
          <ac:spMkLst>
            <pc:docMk/>
            <pc:sldMk cId="948048358" sldId="337"/>
            <ac:spMk id="46" creationId="{256B2C21-A230-48C0-8DF1-C46611373C44}"/>
          </ac:spMkLst>
        </pc:spChg>
        <pc:spChg chg="add">
          <ac:chgData name="Greg Metcalfe" userId="6010bf73-9d09-471f-8c31-9dc0ce6a024f" providerId="ADAL" clId="{8364115C-2919-49C3-A60F-8A75B5A13CE1}" dt="2023-09-15T15:15:32.829" v="4151" actId="26606"/>
          <ac:spMkLst>
            <pc:docMk/>
            <pc:sldMk cId="948048358" sldId="337"/>
            <ac:spMk id="48" creationId="{3847E18C-932D-4C95-AABA-FEC7C9499AD7}"/>
          </ac:spMkLst>
        </pc:spChg>
        <pc:spChg chg="add">
          <ac:chgData name="Greg Metcalfe" userId="6010bf73-9d09-471f-8c31-9dc0ce6a024f" providerId="ADAL" clId="{8364115C-2919-49C3-A60F-8A75B5A13CE1}" dt="2023-09-15T15:15:32.829" v="4151" actId="26606"/>
          <ac:spMkLst>
            <pc:docMk/>
            <pc:sldMk cId="948048358" sldId="337"/>
            <ac:spMk id="50" creationId="{3150CB11-0C61-439E-910F-5787759E72A0}"/>
          </ac:spMkLst>
        </pc:spChg>
        <pc:spChg chg="add">
          <ac:chgData name="Greg Metcalfe" userId="6010bf73-9d09-471f-8c31-9dc0ce6a024f" providerId="ADAL" clId="{8364115C-2919-49C3-A60F-8A75B5A13CE1}" dt="2023-09-15T15:15:32.829" v="4151" actId="26606"/>
          <ac:spMkLst>
            <pc:docMk/>
            <pc:sldMk cId="948048358" sldId="337"/>
            <ac:spMk id="52" creationId="{43F8A58B-5155-44CE-A5FF-7647B47D0A7A}"/>
          </ac:spMkLst>
        </pc:spChg>
        <pc:spChg chg="add">
          <ac:chgData name="Greg Metcalfe" userId="6010bf73-9d09-471f-8c31-9dc0ce6a024f" providerId="ADAL" clId="{8364115C-2919-49C3-A60F-8A75B5A13CE1}" dt="2023-09-15T15:15:32.829" v="4151" actId="26606"/>
          <ac:spMkLst>
            <pc:docMk/>
            <pc:sldMk cId="948048358" sldId="337"/>
            <ac:spMk id="54" creationId="{443F2ACA-E6D6-4028-82DD-F03C262D5DE6}"/>
          </ac:spMkLst>
        </pc:spChg>
        <pc:graphicFrameChg chg="add del">
          <ac:chgData name="Greg Metcalfe" userId="6010bf73-9d09-471f-8c31-9dc0ce6a024f" providerId="ADAL" clId="{8364115C-2919-49C3-A60F-8A75B5A13CE1}" dt="2023-09-15T15:12:57.460" v="4123" actId="26606"/>
          <ac:graphicFrameMkLst>
            <pc:docMk/>
            <pc:sldMk cId="948048358" sldId="337"/>
            <ac:graphicFrameMk id="5" creationId="{72BA881B-0771-C219-983B-69097BDB9BB7}"/>
          </ac:graphicFrameMkLst>
        </pc:graphicFrameChg>
        <pc:graphicFrameChg chg="add del">
          <ac:chgData name="Greg Metcalfe" userId="6010bf73-9d09-471f-8c31-9dc0ce6a024f" providerId="ADAL" clId="{8364115C-2919-49C3-A60F-8A75B5A13CE1}" dt="2023-09-15T15:15:08.073" v="4141" actId="26606"/>
          <ac:graphicFrameMkLst>
            <pc:docMk/>
            <pc:sldMk cId="948048358" sldId="337"/>
            <ac:graphicFrameMk id="12" creationId="{1EA23B34-055F-7017-F29E-3EFAC38361FE}"/>
          </ac:graphicFrameMkLst>
        </pc:graphicFrameChg>
        <pc:graphicFrameChg chg="add del">
          <ac:chgData name="Greg Metcalfe" userId="6010bf73-9d09-471f-8c31-9dc0ce6a024f" providerId="ADAL" clId="{8364115C-2919-49C3-A60F-8A75B5A13CE1}" dt="2023-09-15T15:12:59.802" v="4125" actId="26606"/>
          <ac:graphicFrameMkLst>
            <pc:docMk/>
            <pc:sldMk cId="948048358" sldId="337"/>
            <ac:graphicFrameMk id="27" creationId="{A0F61B35-5B18-623F-435A-93847F59AFBA}"/>
          </ac:graphicFrameMkLst>
        </pc:graphicFrameChg>
        <pc:graphicFrameChg chg="add del mod modGraphic">
          <ac:chgData name="Greg Metcalfe" userId="6010bf73-9d09-471f-8c31-9dc0ce6a024f" providerId="ADAL" clId="{8364115C-2919-49C3-A60F-8A75B5A13CE1}" dt="2023-09-15T15:14:42.966" v="4139" actId="26606"/>
          <ac:graphicFrameMkLst>
            <pc:docMk/>
            <pc:sldMk cId="948048358" sldId="337"/>
            <ac:graphicFrameMk id="35" creationId="{72BA881B-0771-C219-983B-69097BDB9BB7}"/>
          </ac:graphicFrameMkLst>
        </pc:graphicFrameChg>
        <pc:graphicFrameChg chg="add mod modGraphic">
          <ac:chgData name="Greg Metcalfe" userId="6010bf73-9d09-471f-8c31-9dc0ce6a024f" providerId="ADAL" clId="{8364115C-2919-49C3-A60F-8A75B5A13CE1}" dt="2023-09-15T18:23:04.523" v="4431" actId="113"/>
          <ac:graphicFrameMkLst>
            <pc:docMk/>
            <pc:sldMk cId="948048358" sldId="337"/>
            <ac:graphicFrameMk id="40" creationId="{3530E045-03AA-4E30-78AC-9C4005F701AD}"/>
          </ac:graphicFrameMkLst>
        </pc:graphicFrameChg>
      </pc:sldChg>
      <pc:sldChg chg="modSp new del mod">
        <pc:chgData name="Greg Metcalfe" userId="6010bf73-9d09-471f-8c31-9dc0ce6a024f" providerId="ADAL" clId="{8364115C-2919-49C3-A60F-8A75B5A13CE1}" dt="2023-09-15T15:25:33.142" v="4347" actId="47"/>
        <pc:sldMkLst>
          <pc:docMk/>
          <pc:sldMk cId="1481596685" sldId="338"/>
        </pc:sldMkLst>
        <pc:spChg chg="mod">
          <ac:chgData name="Greg Metcalfe" userId="6010bf73-9d09-471f-8c31-9dc0ce6a024f" providerId="ADAL" clId="{8364115C-2919-49C3-A60F-8A75B5A13CE1}" dt="2023-09-15T15:17:23.827" v="4221" actId="14100"/>
          <ac:spMkLst>
            <pc:docMk/>
            <pc:sldMk cId="1481596685" sldId="338"/>
            <ac:spMk id="2" creationId="{4D4F618A-60AE-37AC-F778-5F14CE20AA4E}"/>
          </ac:spMkLst>
        </pc:spChg>
        <pc:spChg chg="mod">
          <ac:chgData name="Greg Metcalfe" userId="6010bf73-9d09-471f-8c31-9dc0ce6a024f" providerId="ADAL" clId="{8364115C-2919-49C3-A60F-8A75B5A13CE1}" dt="2023-09-15T15:22:57.211" v="4286" actId="27636"/>
          <ac:spMkLst>
            <pc:docMk/>
            <pc:sldMk cId="1481596685" sldId="338"/>
            <ac:spMk id="3" creationId="{6A124259-4738-DBBD-E9B3-9547CA0377E1}"/>
          </ac:spMkLst>
        </pc:spChg>
      </pc:sldChg>
      <pc:sldChg chg="modSp add del mod ord">
        <pc:chgData name="Greg Metcalfe" userId="6010bf73-9d09-471f-8c31-9dc0ce6a024f" providerId="ADAL" clId="{8364115C-2919-49C3-A60F-8A75B5A13CE1}" dt="2023-09-15T15:26:22.240" v="4369" actId="47"/>
        <pc:sldMkLst>
          <pc:docMk/>
          <pc:sldMk cId="341622873" sldId="339"/>
        </pc:sldMkLst>
        <pc:spChg chg="mod">
          <ac:chgData name="Greg Metcalfe" userId="6010bf73-9d09-471f-8c31-9dc0ce6a024f" providerId="ADAL" clId="{8364115C-2919-49C3-A60F-8A75B5A13CE1}" dt="2023-09-15T15:22:46.452" v="4282" actId="27636"/>
          <ac:spMkLst>
            <pc:docMk/>
            <pc:sldMk cId="341622873" sldId="339"/>
            <ac:spMk id="3" creationId="{6A124259-4738-DBBD-E9B3-9547CA0377E1}"/>
          </ac:spMkLst>
        </pc:spChg>
      </pc:sldChg>
      <pc:sldChg chg="addSp modSp new mod setBg">
        <pc:chgData name="Greg Metcalfe" userId="6010bf73-9d09-471f-8c31-9dc0ce6a024f" providerId="ADAL" clId="{8364115C-2919-49C3-A60F-8A75B5A13CE1}" dt="2023-09-15T15:25:09.549" v="4343" actId="113"/>
        <pc:sldMkLst>
          <pc:docMk/>
          <pc:sldMk cId="4119607888" sldId="340"/>
        </pc:sldMkLst>
        <pc:spChg chg="mod">
          <ac:chgData name="Greg Metcalfe" userId="6010bf73-9d09-471f-8c31-9dc0ce6a024f" providerId="ADAL" clId="{8364115C-2919-49C3-A60F-8A75B5A13CE1}" dt="2023-09-15T15:24:52.876" v="4340" actId="403"/>
          <ac:spMkLst>
            <pc:docMk/>
            <pc:sldMk cId="4119607888" sldId="340"/>
            <ac:spMk id="2" creationId="{4D8C6A82-D9CF-A47D-8604-6C3EE975625B}"/>
          </ac:spMkLst>
        </pc:spChg>
        <pc:spChg chg="mod">
          <ac:chgData name="Greg Metcalfe" userId="6010bf73-9d09-471f-8c31-9dc0ce6a024f" providerId="ADAL" clId="{8364115C-2919-49C3-A60F-8A75B5A13CE1}" dt="2023-09-15T15:25:09.549" v="4343" actId="113"/>
          <ac:spMkLst>
            <pc:docMk/>
            <pc:sldMk cId="4119607888" sldId="340"/>
            <ac:spMk id="3" creationId="{D9C5BE24-3A04-3D8F-1B70-AFD6A8A77FF5}"/>
          </ac:spMkLst>
        </pc:spChg>
        <pc:spChg chg="add">
          <ac:chgData name="Greg Metcalfe" userId="6010bf73-9d09-471f-8c31-9dc0ce6a024f" providerId="ADAL" clId="{8364115C-2919-49C3-A60F-8A75B5A13CE1}" dt="2023-09-15T15:24:06.335" v="4326" actId="26606"/>
          <ac:spMkLst>
            <pc:docMk/>
            <pc:sldMk cId="4119607888" sldId="340"/>
            <ac:spMk id="8" creationId="{1B15ED52-F352-441B-82BF-E0EA34836D08}"/>
          </ac:spMkLst>
        </pc:spChg>
        <pc:spChg chg="add">
          <ac:chgData name="Greg Metcalfe" userId="6010bf73-9d09-471f-8c31-9dc0ce6a024f" providerId="ADAL" clId="{8364115C-2919-49C3-A60F-8A75B5A13CE1}" dt="2023-09-15T15:24:06.335" v="4326" actId="26606"/>
          <ac:spMkLst>
            <pc:docMk/>
            <pc:sldMk cId="4119607888" sldId="340"/>
            <ac:spMk id="10" creationId="{3B2E3793-BFE6-45A2-9B7B-E18844431C99}"/>
          </ac:spMkLst>
        </pc:spChg>
        <pc:spChg chg="add">
          <ac:chgData name="Greg Metcalfe" userId="6010bf73-9d09-471f-8c31-9dc0ce6a024f" providerId="ADAL" clId="{8364115C-2919-49C3-A60F-8A75B5A13CE1}" dt="2023-09-15T15:24:06.335" v="4326" actId="26606"/>
          <ac:spMkLst>
            <pc:docMk/>
            <pc:sldMk cId="4119607888" sldId="340"/>
            <ac:spMk id="12" creationId="{BC4C4868-CB8F-4AF9-9CDB-8108F2C19B67}"/>
          </ac:spMkLst>
        </pc:spChg>
        <pc:spChg chg="add">
          <ac:chgData name="Greg Metcalfe" userId="6010bf73-9d09-471f-8c31-9dc0ce6a024f" providerId="ADAL" clId="{8364115C-2919-49C3-A60F-8A75B5A13CE1}" dt="2023-09-15T15:24:06.335" v="4326" actId="26606"/>
          <ac:spMkLst>
            <pc:docMk/>
            <pc:sldMk cId="4119607888" sldId="340"/>
            <ac:spMk id="14" creationId="{375E0459-6403-40CD-989D-56A4407CA12E}"/>
          </ac:spMkLst>
        </pc:spChg>
        <pc:spChg chg="add">
          <ac:chgData name="Greg Metcalfe" userId="6010bf73-9d09-471f-8c31-9dc0ce6a024f" providerId="ADAL" clId="{8364115C-2919-49C3-A60F-8A75B5A13CE1}" dt="2023-09-15T15:24:06.335" v="4326" actId="26606"/>
          <ac:spMkLst>
            <pc:docMk/>
            <pc:sldMk cId="4119607888" sldId="340"/>
            <ac:spMk id="16" creationId="{53E5B1A8-3AC9-4BD1-9BBC-78CA94F2D1BA}"/>
          </ac:spMkLst>
        </pc:spChg>
      </pc:sldChg>
      <pc:sldChg chg="modSp add mod">
        <pc:chgData name="Greg Metcalfe" userId="6010bf73-9d09-471f-8c31-9dc0ce6a024f" providerId="ADAL" clId="{8364115C-2919-49C3-A60F-8A75B5A13CE1}" dt="2023-09-15T15:26:14.740" v="4368" actId="20577"/>
        <pc:sldMkLst>
          <pc:docMk/>
          <pc:sldMk cId="1230787140" sldId="341"/>
        </pc:sldMkLst>
        <pc:spChg chg="mod">
          <ac:chgData name="Greg Metcalfe" userId="6010bf73-9d09-471f-8c31-9dc0ce6a024f" providerId="ADAL" clId="{8364115C-2919-49C3-A60F-8A75B5A13CE1}" dt="2023-09-15T15:26:14.740" v="4368" actId="20577"/>
          <ac:spMkLst>
            <pc:docMk/>
            <pc:sldMk cId="1230787140" sldId="341"/>
            <ac:spMk id="2" creationId="{4D8C6A82-D9CF-A47D-8604-6C3EE975625B}"/>
          </ac:spMkLst>
        </pc:spChg>
        <pc:spChg chg="mod">
          <ac:chgData name="Greg Metcalfe" userId="6010bf73-9d09-471f-8c31-9dc0ce6a024f" providerId="ADAL" clId="{8364115C-2919-49C3-A60F-8A75B5A13CE1}" dt="2023-09-15T15:26:06.006" v="4354" actId="14100"/>
          <ac:spMkLst>
            <pc:docMk/>
            <pc:sldMk cId="1230787140" sldId="341"/>
            <ac:spMk id="3" creationId="{D9C5BE24-3A04-3D8F-1B70-AFD6A8A77FF5}"/>
          </ac:spMkLst>
        </pc:spChg>
      </pc:sldChg>
      <pc:sldChg chg="new">
        <pc:chgData name="Greg Metcalfe" userId="6010bf73-9d09-471f-8c31-9dc0ce6a024f" providerId="ADAL" clId="{8364115C-2919-49C3-A60F-8A75B5A13CE1}" dt="2023-09-15T15:26:34.181" v="4370" actId="680"/>
        <pc:sldMkLst>
          <pc:docMk/>
          <pc:sldMk cId="3412734308" sldId="342"/>
        </pc:sldMkLst>
      </pc:sldChg>
      <pc:sldChg chg="addSp delSp modSp new mod setBg setClrOvrMap">
        <pc:chgData name="Greg Metcalfe" userId="6010bf73-9d09-471f-8c31-9dc0ce6a024f" providerId="ADAL" clId="{8364115C-2919-49C3-A60F-8A75B5A13CE1}" dt="2023-09-15T19:43:24.609" v="4611" actId="14861"/>
        <pc:sldMkLst>
          <pc:docMk/>
          <pc:sldMk cId="3885688721" sldId="344"/>
        </pc:sldMkLst>
        <pc:spChg chg="mod ord">
          <ac:chgData name="Greg Metcalfe" userId="6010bf73-9d09-471f-8c31-9dc0ce6a024f" providerId="ADAL" clId="{8364115C-2919-49C3-A60F-8A75B5A13CE1}" dt="2023-09-15T19:43:24.609" v="4611" actId="14861"/>
          <ac:spMkLst>
            <pc:docMk/>
            <pc:sldMk cId="3885688721" sldId="344"/>
            <ac:spMk id="2" creationId="{2E2D06CE-9B30-CD06-2927-37D1CC8C3A32}"/>
          </ac:spMkLst>
        </pc:spChg>
        <pc:spChg chg="del mod">
          <ac:chgData name="Greg Metcalfe" userId="6010bf73-9d09-471f-8c31-9dc0ce6a024f" providerId="ADAL" clId="{8364115C-2919-49C3-A60F-8A75B5A13CE1}" dt="2023-09-15T19:38:27.842" v="4561"/>
          <ac:spMkLst>
            <pc:docMk/>
            <pc:sldMk cId="3885688721" sldId="344"/>
            <ac:spMk id="3" creationId="{323FAEA2-A978-1AB9-6FBE-6BB6F26787F4}"/>
          </ac:spMkLst>
        </pc:spChg>
        <pc:spChg chg="add del">
          <ac:chgData name="Greg Metcalfe" userId="6010bf73-9d09-471f-8c31-9dc0ce6a024f" providerId="ADAL" clId="{8364115C-2919-49C3-A60F-8A75B5A13CE1}" dt="2023-09-15T19:39:28.799" v="4567" actId="26606"/>
          <ac:spMkLst>
            <pc:docMk/>
            <pc:sldMk cId="3885688721" sldId="344"/>
            <ac:spMk id="10" creationId="{37C89E4B-3C9F-44B9-8B86-D9E3D112D8EC}"/>
          </ac:spMkLst>
        </pc:spChg>
        <pc:spChg chg="add del">
          <ac:chgData name="Greg Metcalfe" userId="6010bf73-9d09-471f-8c31-9dc0ce6a024f" providerId="ADAL" clId="{8364115C-2919-49C3-A60F-8A75B5A13CE1}" dt="2023-09-15T19:39:59.105" v="4597" actId="26606"/>
          <ac:spMkLst>
            <pc:docMk/>
            <pc:sldMk cId="3885688721" sldId="344"/>
            <ac:spMk id="19" creationId="{522A94E1-AEBD-4286-BFF8-0711E4CD3E3B}"/>
          </ac:spMkLst>
        </pc:spChg>
        <pc:spChg chg="add del">
          <ac:chgData name="Greg Metcalfe" userId="6010bf73-9d09-471f-8c31-9dc0ce6a024f" providerId="ADAL" clId="{8364115C-2919-49C3-A60F-8A75B5A13CE1}" dt="2023-09-15T19:40:43.092" v="4600" actId="26606"/>
          <ac:spMkLst>
            <pc:docMk/>
            <pc:sldMk cId="3885688721" sldId="344"/>
            <ac:spMk id="24" creationId="{ECC07320-C2CA-4E29-8481-9D9E143C7788}"/>
          </ac:spMkLst>
        </pc:spChg>
        <pc:spChg chg="add del">
          <ac:chgData name="Greg Metcalfe" userId="6010bf73-9d09-471f-8c31-9dc0ce6a024f" providerId="ADAL" clId="{8364115C-2919-49C3-A60F-8A75B5A13CE1}" dt="2023-09-15T19:40:43.092" v="4600" actId="26606"/>
          <ac:spMkLst>
            <pc:docMk/>
            <pc:sldMk cId="3885688721" sldId="344"/>
            <ac:spMk id="26" creationId="{178FB36B-5BFE-42CA-BC60-1115E0D95EEC}"/>
          </ac:spMkLst>
        </pc:spChg>
        <pc:spChg chg="add del">
          <ac:chgData name="Greg Metcalfe" userId="6010bf73-9d09-471f-8c31-9dc0ce6a024f" providerId="ADAL" clId="{8364115C-2919-49C3-A60F-8A75B5A13CE1}" dt="2023-09-15T19:40:58.722" v="4603" actId="478"/>
          <ac:spMkLst>
            <pc:docMk/>
            <pc:sldMk cId="3885688721" sldId="344"/>
            <ac:spMk id="30" creationId="{3C9BF866-D00E-4AAA-8DD7-09C072D39815}"/>
          </ac:spMkLst>
        </pc:spChg>
        <pc:spChg chg="add del">
          <ac:chgData name="Greg Metcalfe" userId="6010bf73-9d09-471f-8c31-9dc0ce6a024f" providerId="ADAL" clId="{8364115C-2919-49C3-A60F-8A75B5A13CE1}" dt="2023-09-15T19:41:06.433" v="4604" actId="26606"/>
          <ac:spMkLst>
            <pc:docMk/>
            <pc:sldMk cId="3885688721" sldId="344"/>
            <ac:spMk id="33" creationId="{9228552E-C8B1-4A80-8448-0787CE0FC704}"/>
          </ac:spMkLst>
        </pc:spChg>
        <pc:spChg chg="add">
          <ac:chgData name="Greg Metcalfe" userId="6010bf73-9d09-471f-8c31-9dc0ce6a024f" providerId="ADAL" clId="{8364115C-2919-49C3-A60F-8A75B5A13CE1}" dt="2023-09-15T19:41:06.433" v="4604" actId="26606"/>
          <ac:spMkLst>
            <pc:docMk/>
            <pc:sldMk cId="3885688721" sldId="344"/>
            <ac:spMk id="38" creationId="{C1DD1A8A-57D5-4A81-AD04-532B043C5611}"/>
          </ac:spMkLst>
        </pc:spChg>
        <pc:spChg chg="add">
          <ac:chgData name="Greg Metcalfe" userId="6010bf73-9d09-471f-8c31-9dc0ce6a024f" providerId="ADAL" clId="{8364115C-2919-49C3-A60F-8A75B5A13CE1}" dt="2023-09-15T19:41:06.433" v="4604" actId="26606"/>
          <ac:spMkLst>
            <pc:docMk/>
            <pc:sldMk cId="3885688721" sldId="344"/>
            <ac:spMk id="40" creationId="{007891EC-4501-44ED-A8C8-B11B6DB767AB}"/>
          </ac:spMkLst>
        </pc:spChg>
        <pc:picChg chg="add del mod">
          <ac:chgData name="Greg Metcalfe" userId="6010bf73-9d09-471f-8c31-9dc0ce6a024f" providerId="ADAL" clId="{8364115C-2919-49C3-A60F-8A75B5A13CE1}" dt="2023-09-15T19:41:06.433" v="4604" actId="26606"/>
          <ac:picMkLst>
            <pc:docMk/>
            <pc:sldMk cId="3885688721" sldId="344"/>
            <ac:picMk id="5" creationId="{FAE0D130-1031-5C76-6060-A3EF4BBF15D4}"/>
          </ac:picMkLst>
        </pc:picChg>
        <pc:cxnChg chg="add del">
          <ac:chgData name="Greg Metcalfe" userId="6010bf73-9d09-471f-8c31-9dc0ce6a024f" providerId="ADAL" clId="{8364115C-2919-49C3-A60F-8A75B5A13CE1}" dt="2023-09-15T19:39:28.799" v="4567" actId="26606"/>
          <ac:cxnSpMkLst>
            <pc:docMk/>
            <pc:sldMk cId="3885688721" sldId="344"/>
            <ac:cxnSpMk id="12" creationId="{AA2EAA10-076F-46BD-8F0F-B9A2FB77A85C}"/>
          </ac:cxnSpMkLst>
        </pc:cxnChg>
        <pc:cxnChg chg="add del">
          <ac:chgData name="Greg Metcalfe" userId="6010bf73-9d09-471f-8c31-9dc0ce6a024f" providerId="ADAL" clId="{8364115C-2919-49C3-A60F-8A75B5A13CE1}" dt="2023-09-15T19:39:28.799" v="4567" actId="26606"/>
          <ac:cxnSpMkLst>
            <pc:docMk/>
            <pc:sldMk cId="3885688721" sldId="344"/>
            <ac:cxnSpMk id="14" creationId="{D891E407-403B-4764-86C9-33A56D3BCAA3}"/>
          </ac:cxnSpMkLst>
        </pc:cxnChg>
      </pc:sldChg>
      <pc:sldChg chg="addSp delSp modSp mod setBg setClrOvrMap">
        <pc:chgData name="Greg Metcalfe" userId="6010bf73-9d09-471f-8c31-9dc0ce6a024f" providerId="ADAL" clId="{8364115C-2919-49C3-A60F-8A75B5A13CE1}" dt="2023-09-19T16:15:29.182" v="4855" actId="2711"/>
        <pc:sldMkLst>
          <pc:docMk/>
          <pc:sldMk cId="257206512" sldId="346"/>
        </pc:sldMkLst>
        <pc:spChg chg="mod">
          <ac:chgData name="Greg Metcalfe" userId="6010bf73-9d09-471f-8c31-9dc0ce6a024f" providerId="ADAL" clId="{8364115C-2919-49C3-A60F-8A75B5A13CE1}" dt="2023-09-19T14:32:34.408" v="4635" actId="113"/>
          <ac:spMkLst>
            <pc:docMk/>
            <pc:sldMk cId="257206512" sldId="346"/>
            <ac:spMk id="2" creationId="{7BDC6C2C-2209-B035-2D2B-9A2715B6C5E7}"/>
          </ac:spMkLst>
        </pc:spChg>
        <pc:spChg chg="del">
          <ac:chgData name="Greg Metcalfe" userId="6010bf73-9d09-471f-8c31-9dc0ce6a024f" providerId="ADAL" clId="{8364115C-2919-49C3-A60F-8A75B5A13CE1}" dt="2023-09-19T14:31:52.242" v="4612" actId="26606"/>
          <ac:spMkLst>
            <pc:docMk/>
            <pc:sldMk cId="257206512" sldId="346"/>
            <ac:spMk id="9" creationId="{A3EFF7B1-6CB7-47D1-AD37-B870CA2B2151}"/>
          </ac:spMkLst>
        </pc:spChg>
        <pc:spChg chg="del">
          <ac:chgData name="Greg Metcalfe" userId="6010bf73-9d09-471f-8c31-9dc0ce6a024f" providerId="ADAL" clId="{8364115C-2919-49C3-A60F-8A75B5A13CE1}" dt="2023-09-19T14:31:52.242" v="4612" actId="26606"/>
          <ac:spMkLst>
            <pc:docMk/>
            <pc:sldMk cId="257206512" sldId="346"/>
            <ac:spMk id="11" creationId="{7FA2962B-21B6-4689-A95D-A8FF6ADE47F1}"/>
          </ac:spMkLst>
        </pc:spChg>
        <pc:spChg chg="del">
          <ac:chgData name="Greg Metcalfe" userId="6010bf73-9d09-471f-8c31-9dc0ce6a024f" providerId="ADAL" clId="{8364115C-2919-49C3-A60F-8A75B5A13CE1}" dt="2023-09-19T14:31:52.242" v="4612" actId="26606"/>
          <ac:spMkLst>
            <pc:docMk/>
            <pc:sldMk cId="257206512" sldId="346"/>
            <ac:spMk id="27" creationId="{A00D2CE1-35C1-46E6-BD59-CEE668BD90F4}"/>
          </ac:spMkLst>
        </pc:spChg>
        <pc:spChg chg="del">
          <ac:chgData name="Greg Metcalfe" userId="6010bf73-9d09-471f-8c31-9dc0ce6a024f" providerId="ADAL" clId="{8364115C-2919-49C3-A60F-8A75B5A13CE1}" dt="2023-09-19T14:31:52.242" v="4612" actId="26606"/>
          <ac:spMkLst>
            <pc:docMk/>
            <pc:sldMk cId="257206512" sldId="346"/>
            <ac:spMk id="35" creationId="{E18403B7-F2C7-4C07-8522-21C31910902C}"/>
          </ac:spMkLst>
        </pc:spChg>
        <pc:spChg chg="add">
          <ac:chgData name="Greg Metcalfe" userId="6010bf73-9d09-471f-8c31-9dc0ce6a024f" providerId="ADAL" clId="{8364115C-2919-49C3-A60F-8A75B5A13CE1}" dt="2023-09-19T14:31:52.242" v="4612" actId="26606"/>
          <ac:spMkLst>
            <pc:docMk/>
            <pc:sldMk cId="257206512" sldId="346"/>
            <ac:spMk id="46" creationId="{44AD29B6-BF3B-4407-9E75-52DF8E3B29F1}"/>
          </ac:spMkLst>
        </pc:spChg>
        <pc:spChg chg="add">
          <ac:chgData name="Greg Metcalfe" userId="6010bf73-9d09-471f-8c31-9dc0ce6a024f" providerId="ADAL" clId="{8364115C-2919-49C3-A60F-8A75B5A13CE1}" dt="2023-09-19T14:31:52.242" v="4612" actId="26606"/>
          <ac:spMkLst>
            <pc:docMk/>
            <pc:sldMk cId="257206512" sldId="346"/>
            <ac:spMk id="48" creationId="{55F8BA08-3E38-4B70-B93A-74F08E092206}"/>
          </ac:spMkLst>
        </pc:spChg>
        <pc:spChg chg="add">
          <ac:chgData name="Greg Metcalfe" userId="6010bf73-9d09-471f-8c31-9dc0ce6a024f" providerId="ADAL" clId="{8364115C-2919-49C3-A60F-8A75B5A13CE1}" dt="2023-09-19T14:31:52.242" v="4612" actId="26606"/>
          <ac:spMkLst>
            <pc:docMk/>
            <pc:sldMk cId="257206512" sldId="346"/>
            <ac:spMk id="50" creationId="{357F1B33-79AB-4A71-8CEC-4546D709B8C8}"/>
          </ac:spMkLst>
        </pc:spChg>
        <pc:grpChg chg="del">
          <ac:chgData name="Greg Metcalfe" userId="6010bf73-9d09-471f-8c31-9dc0ce6a024f" providerId="ADAL" clId="{8364115C-2919-49C3-A60F-8A75B5A13CE1}" dt="2023-09-19T14:31:52.242" v="4612" actId="26606"/>
          <ac:grpSpMkLst>
            <pc:docMk/>
            <pc:sldMk cId="257206512" sldId="346"/>
            <ac:grpSpMk id="13" creationId="{A745280D-ED36-41FE-8EB1-CE597C99CFE8}"/>
          </ac:grpSpMkLst>
        </pc:grpChg>
        <pc:grpChg chg="del">
          <ac:chgData name="Greg Metcalfe" userId="6010bf73-9d09-471f-8c31-9dc0ce6a024f" providerId="ADAL" clId="{8364115C-2919-49C3-A60F-8A75B5A13CE1}" dt="2023-09-19T14:31:52.242" v="4612" actId="26606"/>
          <ac:grpSpMkLst>
            <pc:docMk/>
            <pc:sldMk cId="257206512" sldId="346"/>
            <ac:grpSpMk id="19" creationId="{80E95A5C-1E97-41C3-9DEC-245FF6DEBF1F}"/>
          </ac:grpSpMkLst>
        </pc:grpChg>
        <pc:grpChg chg="del">
          <ac:chgData name="Greg Metcalfe" userId="6010bf73-9d09-471f-8c31-9dc0ce6a024f" providerId="ADAL" clId="{8364115C-2919-49C3-A60F-8A75B5A13CE1}" dt="2023-09-19T14:31:52.242" v="4612" actId="26606"/>
          <ac:grpSpMkLst>
            <pc:docMk/>
            <pc:sldMk cId="257206512" sldId="346"/>
            <ac:grpSpMk id="29" creationId="{A58DCE86-9AE1-46D1-96D6-04B8B3EDF6FA}"/>
          </ac:grpSpMkLst>
        </pc:grpChg>
        <pc:grpChg chg="del">
          <ac:chgData name="Greg Metcalfe" userId="6010bf73-9d09-471f-8c31-9dc0ce6a024f" providerId="ADAL" clId="{8364115C-2919-49C3-A60F-8A75B5A13CE1}" dt="2023-09-19T14:31:52.242" v="4612" actId="26606"/>
          <ac:grpSpMkLst>
            <pc:docMk/>
            <pc:sldMk cId="257206512" sldId="346"/>
            <ac:grpSpMk id="37" creationId="{23B58CC6-A99E-43AF-A467-256F19287FB8}"/>
          </ac:grpSpMkLst>
        </pc:grpChg>
        <pc:graphicFrameChg chg="mod modGraphic">
          <ac:chgData name="Greg Metcalfe" userId="6010bf73-9d09-471f-8c31-9dc0ce6a024f" providerId="ADAL" clId="{8364115C-2919-49C3-A60F-8A75B5A13CE1}" dt="2023-09-19T16:15:29.182" v="4855" actId="2711"/>
          <ac:graphicFrameMkLst>
            <pc:docMk/>
            <pc:sldMk cId="257206512" sldId="346"/>
            <ac:graphicFrameMk id="5" creationId="{7BB5A31F-35E2-C2C6-4F0D-BA1B57024B14}"/>
          </ac:graphicFrameMkLst>
        </pc:graphicFrameChg>
      </pc:sldChg>
      <pc:sldMasterChg chg="new mod addSldLayout">
        <pc:chgData name="Greg Metcalfe" userId="6010bf73-9d09-471f-8c31-9dc0ce6a024f" providerId="ADAL" clId="{8364115C-2919-49C3-A60F-8A75B5A13CE1}" dt="2023-09-14T13:55:00.779" v="1050" actId="6938"/>
        <pc:sldMasterMkLst>
          <pc:docMk/>
          <pc:sldMasterMk cId="2491098403" sldId="2147483701"/>
        </pc:sldMasterMkLst>
        <pc:sldLayoutChg chg="new replId">
          <pc:chgData name="Greg Metcalfe" userId="6010bf73-9d09-471f-8c31-9dc0ce6a024f" providerId="ADAL" clId="{8364115C-2919-49C3-A60F-8A75B5A13CE1}" dt="2023-09-14T13:55:00.779" v="1050" actId="6938"/>
          <pc:sldLayoutMkLst>
            <pc:docMk/>
            <pc:sldMasterMk cId="2491098403" sldId="2147483701"/>
            <pc:sldLayoutMk cId="303117742" sldId="2147483702"/>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1556497666" sldId="2147483703"/>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2869315097" sldId="2147483704"/>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4250976028" sldId="2147483705"/>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3283926178" sldId="2147483706"/>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972194098" sldId="2147483707"/>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1774307370" sldId="2147483708"/>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3871881411" sldId="2147483709"/>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295286362" sldId="2147483710"/>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1799152272" sldId="2147483711"/>
          </pc:sldLayoutMkLst>
        </pc:sldLayoutChg>
        <pc:sldLayoutChg chg="new replId">
          <pc:chgData name="Greg Metcalfe" userId="6010bf73-9d09-471f-8c31-9dc0ce6a024f" providerId="ADAL" clId="{8364115C-2919-49C3-A60F-8A75B5A13CE1}" dt="2023-09-14T13:55:00.779" v="1050" actId="6938"/>
          <pc:sldLayoutMkLst>
            <pc:docMk/>
            <pc:sldMasterMk cId="2491098403" sldId="2147483701"/>
            <pc:sldLayoutMk cId="3932742163" sldId="2147483712"/>
          </pc:sldLayoutMkLst>
        </pc:sldLayoutChg>
      </pc:sldMasterChg>
      <pc:sldMasterChg chg="new del mod addSldLayout delSldLayout">
        <pc:chgData name="Greg Metcalfe" userId="6010bf73-9d09-471f-8c31-9dc0ce6a024f" providerId="ADAL" clId="{8364115C-2919-49C3-A60F-8A75B5A13CE1}" dt="2023-09-14T13:56:40.273" v="1063" actId="2696"/>
        <pc:sldMasterMkLst>
          <pc:docMk/>
          <pc:sldMasterMk cId="3542232827" sldId="2147483713"/>
        </pc:sldMasterMkLst>
        <pc:sldLayoutChg chg="new del replId">
          <pc:chgData name="Greg Metcalfe" userId="6010bf73-9d09-471f-8c31-9dc0ce6a024f" providerId="ADAL" clId="{8364115C-2919-49C3-A60F-8A75B5A13CE1}" dt="2023-09-14T13:56:40.228" v="1052" actId="2696"/>
          <pc:sldLayoutMkLst>
            <pc:docMk/>
            <pc:sldMasterMk cId="3542232827" sldId="2147483713"/>
            <pc:sldLayoutMk cId="1580885062" sldId="2147483714"/>
          </pc:sldLayoutMkLst>
        </pc:sldLayoutChg>
        <pc:sldLayoutChg chg="new del replId">
          <pc:chgData name="Greg Metcalfe" userId="6010bf73-9d09-471f-8c31-9dc0ce6a024f" providerId="ADAL" clId="{8364115C-2919-49C3-A60F-8A75B5A13CE1}" dt="2023-09-14T13:56:40.228" v="1053" actId="2696"/>
          <pc:sldLayoutMkLst>
            <pc:docMk/>
            <pc:sldMasterMk cId="3542232827" sldId="2147483713"/>
            <pc:sldLayoutMk cId="2310662757" sldId="2147483715"/>
          </pc:sldLayoutMkLst>
        </pc:sldLayoutChg>
        <pc:sldLayoutChg chg="new del replId">
          <pc:chgData name="Greg Metcalfe" userId="6010bf73-9d09-471f-8c31-9dc0ce6a024f" providerId="ADAL" clId="{8364115C-2919-49C3-A60F-8A75B5A13CE1}" dt="2023-09-14T13:56:40.234" v="1054" actId="2696"/>
          <pc:sldLayoutMkLst>
            <pc:docMk/>
            <pc:sldMasterMk cId="3542232827" sldId="2147483713"/>
            <pc:sldLayoutMk cId="3830712042" sldId="2147483716"/>
          </pc:sldLayoutMkLst>
        </pc:sldLayoutChg>
        <pc:sldLayoutChg chg="new del replId">
          <pc:chgData name="Greg Metcalfe" userId="6010bf73-9d09-471f-8c31-9dc0ce6a024f" providerId="ADAL" clId="{8364115C-2919-49C3-A60F-8A75B5A13CE1}" dt="2023-09-14T13:56:40.234" v="1055" actId="2696"/>
          <pc:sldLayoutMkLst>
            <pc:docMk/>
            <pc:sldMasterMk cId="3542232827" sldId="2147483713"/>
            <pc:sldLayoutMk cId="713030379" sldId="2147483717"/>
          </pc:sldLayoutMkLst>
        </pc:sldLayoutChg>
        <pc:sldLayoutChg chg="new del replId">
          <pc:chgData name="Greg Metcalfe" userId="6010bf73-9d09-471f-8c31-9dc0ce6a024f" providerId="ADAL" clId="{8364115C-2919-49C3-A60F-8A75B5A13CE1}" dt="2023-09-14T13:56:40.250" v="1056" actId="2696"/>
          <pc:sldLayoutMkLst>
            <pc:docMk/>
            <pc:sldMasterMk cId="3542232827" sldId="2147483713"/>
            <pc:sldLayoutMk cId="1387027406" sldId="2147483718"/>
          </pc:sldLayoutMkLst>
        </pc:sldLayoutChg>
        <pc:sldLayoutChg chg="new del replId">
          <pc:chgData name="Greg Metcalfe" userId="6010bf73-9d09-471f-8c31-9dc0ce6a024f" providerId="ADAL" clId="{8364115C-2919-49C3-A60F-8A75B5A13CE1}" dt="2023-09-14T13:56:40.254" v="1057" actId="2696"/>
          <pc:sldLayoutMkLst>
            <pc:docMk/>
            <pc:sldMasterMk cId="3542232827" sldId="2147483713"/>
            <pc:sldLayoutMk cId="2974441258" sldId="2147483719"/>
          </pc:sldLayoutMkLst>
        </pc:sldLayoutChg>
        <pc:sldLayoutChg chg="new del replId">
          <pc:chgData name="Greg Metcalfe" userId="6010bf73-9d09-471f-8c31-9dc0ce6a024f" providerId="ADAL" clId="{8364115C-2919-49C3-A60F-8A75B5A13CE1}" dt="2023-09-14T13:56:40.256" v="1058" actId="2696"/>
          <pc:sldLayoutMkLst>
            <pc:docMk/>
            <pc:sldMasterMk cId="3542232827" sldId="2147483713"/>
            <pc:sldLayoutMk cId="3231152769" sldId="2147483720"/>
          </pc:sldLayoutMkLst>
        </pc:sldLayoutChg>
        <pc:sldLayoutChg chg="new del replId">
          <pc:chgData name="Greg Metcalfe" userId="6010bf73-9d09-471f-8c31-9dc0ce6a024f" providerId="ADAL" clId="{8364115C-2919-49C3-A60F-8A75B5A13CE1}" dt="2023-09-14T13:56:40.265" v="1059" actId="2696"/>
          <pc:sldLayoutMkLst>
            <pc:docMk/>
            <pc:sldMasterMk cId="3542232827" sldId="2147483713"/>
            <pc:sldLayoutMk cId="3102971568" sldId="2147483721"/>
          </pc:sldLayoutMkLst>
        </pc:sldLayoutChg>
        <pc:sldLayoutChg chg="new del replId">
          <pc:chgData name="Greg Metcalfe" userId="6010bf73-9d09-471f-8c31-9dc0ce6a024f" providerId="ADAL" clId="{8364115C-2919-49C3-A60F-8A75B5A13CE1}" dt="2023-09-14T13:56:40.271" v="1060" actId="2696"/>
          <pc:sldLayoutMkLst>
            <pc:docMk/>
            <pc:sldMasterMk cId="3542232827" sldId="2147483713"/>
            <pc:sldLayoutMk cId="220419471" sldId="2147483722"/>
          </pc:sldLayoutMkLst>
        </pc:sldLayoutChg>
        <pc:sldLayoutChg chg="new del replId">
          <pc:chgData name="Greg Metcalfe" userId="6010bf73-9d09-471f-8c31-9dc0ce6a024f" providerId="ADAL" clId="{8364115C-2919-49C3-A60F-8A75B5A13CE1}" dt="2023-09-14T13:56:40.273" v="1061" actId="2696"/>
          <pc:sldLayoutMkLst>
            <pc:docMk/>
            <pc:sldMasterMk cId="3542232827" sldId="2147483713"/>
            <pc:sldLayoutMk cId="581572605" sldId="2147483723"/>
          </pc:sldLayoutMkLst>
        </pc:sldLayoutChg>
        <pc:sldLayoutChg chg="new del replId">
          <pc:chgData name="Greg Metcalfe" userId="6010bf73-9d09-471f-8c31-9dc0ce6a024f" providerId="ADAL" clId="{8364115C-2919-49C3-A60F-8A75B5A13CE1}" dt="2023-09-14T13:56:40.273" v="1062" actId="2696"/>
          <pc:sldLayoutMkLst>
            <pc:docMk/>
            <pc:sldMasterMk cId="3542232827" sldId="2147483713"/>
            <pc:sldLayoutMk cId="3143298353" sldId="2147483724"/>
          </pc:sldLayoutMkLst>
        </pc:sldLayoutChg>
      </pc:sldMasterChg>
    </pc:docChg>
  </pc:docChgLst>
  <pc:docChgLst>
    <pc:chgData name="Greg Metcalfe" userId="6010bf73-9d09-471f-8c31-9dc0ce6a024f" providerId="ADAL" clId="{2D849B7E-A8BA-4EB3-BF96-8988F27D34A1}"/>
    <pc:docChg chg="modSld modNotesMaster modHandout">
      <pc:chgData name="Greg Metcalfe" userId="6010bf73-9d09-471f-8c31-9dc0ce6a024f" providerId="ADAL" clId="{2D849B7E-A8BA-4EB3-BF96-8988F27D34A1}" dt="2023-02-09T19:38:48.584" v="29" actId="20577"/>
      <pc:docMkLst>
        <pc:docMk/>
      </pc:docMkLst>
      <pc:sldChg chg="modNotesTx">
        <pc:chgData name="Greg Metcalfe" userId="6010bf73-9d09-471f-8c31-9dc0ce6a024f" providerId="ADAL" clId="{2D849B7E-A8BA-4EB3-BF96-8988F27D34A1}" dt="2023-02-09T19:18:03.011" v="26" actId="20577"/>
        <pc:sldMkLst>
          <pc:docMk/>
          <pc:sldMk cId="604389765" sldId="302"/>
        </pc:sldMkLst>
      </pc:sldChg>
      <pc:sldChg chg="modNotesTx">
        <pc:chgData name="Greg Metcalfe" userId="6010bf73-9d09-471f-8c31-9dc0ce6a024f" providerId="ADAL" clId="{2D849B7E-A8BA-4EB3-BF96-8988F27D34A1}" dt="2023-02-09T19:38:48.584" v="29" actId="20577"/>
        <pc:sldMkLst>
          <pc:docMk/>
          <pc:sldMk cId="799678746" sldId="303"/>
        </pc:sldMkLst>
      </pc:sldChg>
      <pc:sldChg chg="modSp mod">
        <pc:chgData name="Greg Metcalfe" userId="6010bf73-9d09-471f-8c31-9dc0ce6a024f" providerId="ADAL" clId="{2D849B7E-A8BA-4EB3-BF96-8988F27D34A1}" dt="2023-02-09T19:16:08.780" v="13" actId="20577"/>
        <pc:sldMkLst>
          <pc:docMk/>
          <pc:sldMk cId="1034320841" sldId="309"/>
        </pc:sldMkLst>
        <pc:spChg chg="mod">
          <ac:chgData name="Greg Metcalfe" userId="6010bf73-9d09-471f-8c31-9dc0ce6a024f" providerId="ADAL" clId="{2D849B7E-A8BA-4EB3-BF96-8988F27D34A1}" dt="2023-02-09T19:16:08.780" v="13" actId="20577"/>
          <ac:spMkLst>
            <pc:docMk/>
            <pc:sldMk cId="1034320841" sldId="309"/>
            <ac:spMk id="2" creationId="{532EAF08-CE16-3AAD-68B0-649287D495AE}"/>
          </ac:spMkLst>
        </pc:spChg>
      </pc:sldChg>
      <pc:sldChg chg="modSp mod">
        <pc:chgData name="Greg Metcalfe" userId="6010bf73-9d09-471f-8c31-9dc0ce6a024f" providerId="ADAL" clId="{2D849B7E-A8BA-4EB3-BF96-8988F27D34A1}" dt="2023-02-09T19:16:00.201" v="6" actId="20577"/>
        <pc:sldMkLst>
          <pc:docMk/>
          <pc:sldMk cId="3106038073" sldId="310"/>
        </pc:sldMkLst>
        <pc:spChg chg="mod">
          <ac:chgData name="Greg Metcalfe" userId="6010bf73-9d09-471f-8c31-9dc0ce6a024f" providerId="ADAL" clId="{2D849B7E-A8BA-4EB3-BF96-8988F27D34A1}" dt="2023-02-09T19:16:00.201" v="6" actId="20577"/>
          <ac:spMkLst>
            <pc:docMk/>
            <pc:sldMk cId="3106038073" sldId="310"/>
            <ac:spMk id="6" creationId="{04D3F51D-576B-BAF0-A5BE-A52983B3AB2F}"/>
          </ac:spMkLst>
        </pc:spChg>
      </pc:sldChg>
    </pc:docChg>
  </pc:docChgLst>
  <pc:docChgLst>
    <pc:chgData name="Greg Metcalfe" userId="6010bf73-9d09-471f-8c31-9dc0ce6a024f" providerId="ADAL" clId="{78AEC414-1292-4571-99B0-7275012AF4B0}"/>
    <pc:docChg chg="undo custSel addSld modSld sldOrd">
      <pc:chgData name="Greg Metcalfe" userId="6010bf73-9d09-471f-8c31-9dc0ce6a024f" providerId="ADAL" clId="{78AEC414-1292-4571-99B0-7275012AF4B0}" dt="2022-09-08T15:02:41.487" v="8467"/>
      <pc:docMkLst>
        <pc:docMk/>
      </pc:docMkLst>
      <pc:sldChg chg="addSp modSp mod">
        <pc:chgData name="Greg Metcalfe" userId="6010bf73-9d09-471f-8c31-9dc0ce6a024f" providerId="ADAL" clId="{78AEC414-1292-4571-99B0-7275012AF4B0}" dt="2022-09-08T13:59:15.492" v="8380" actId="13926"/>
        <pc:sldMkLst>
          <pc:docMk/>
          <pc:sldMk cId="1642425379" sldId="256"/>
        </pc:sldMkLst>
        <pc:spChg chg="mod">
          <ac:chgData name="Greg Metcalfe" userId="6010bf73-9d09-471f-8c31-9dc0ce6a024f" providerId="ADAL" clId="{78AEC414-1292-4571-99B0-7275012AF4B0}" dt="2022-09-08T13:59:15.492" v="8380" actId="13926"/>
          <ac:spMkLst>
            <pc:docMk/>
            <pc:sldMk cId="1642425379" sldId="256"/>
            <ac:spMk id="2" creationId="{216815C6-3AD0-46E6-A74A-1967BD91AF50}"/>
          </ac:spMkLst>
        </pc:spChg>
        <pc:spChg chg="add mod">
          <ac:chgData name="Greg Metcalfe" userId="6010bf73-9d09-471f-8c31-9dc0ce6a024f" providerId="ADAL" clId="{78AEC414-1292-4571-99B0-7275012AF4B0}" dt="2022-09-08T12:53:49.798" v="6302" actId="1076"/>
          <ac:spMkLst>
            <pc:docMk/>
            <pc:sldMk cId="1642425379" sldId="256"/>
            <ac:spMk id="10" creationId="{F1D2C485-B9E9-B906-0150-7E900AF79B7E}"/>
          </ac:spMkLst>
        </pc:spChg>
        <pc:picChg chg="mod">
          <ac:chgData name="Greg Metcalfe" userId="6010bf73-9d09-471f-8c31-9dc0ce6a024f" providerId="ADAL" clId="{78AEC414-1292-4571-99B0-7275012AF4B0}" dt="2022-09-01T17:27:45.820" v="4585" actId="1076"/>
          <ac:picMkLst>
            <pc:docMk/>
            <pc:sldMk cId="1642425379" sldId="256"/>
            <ac:picMk id="7" creationId="{C548EC1B-F8D6-97F8-B7E7-B1C9F07A5F14}"/>
          </ac:picMkLst>
        </pc:picChg>
      </pc:sldChg>
      <pc:sldChg chg="modSp mod ord">
        <pc:chgData name="Greg Metcalfe" userId="6010bf73-9d09-471f-8c31-9dc0ce6a024f" providerId="ADAL" clId="{78AEC414-1292-4571-99B0-7275012AF4B0}" dt="2022-09-08T12:57:13.979" v="6571" actId="20577"/>
        <pc:sldMkLst>
          <pc:docMk/>
          <pc:sldMk cId="1738561688" sldId="261"/>
        </pc:sldMkLst>
        <pc:spChg chg="mod">
          <ac:chgData name="Greg Metcalfe" userId="6010bf73-9d09-471f-8c31-9dc0ce6a024f" providerId="ADAL" clId="{78AEC414-1292-4571-99B0-7275012AF4B0}" dt="2022-09-01T13:49:30.121" v="14" actId="403"/>
          <ac:spMkLst>
            <pc:docMk/>
            <pc:sldMk cId="1738561688" sldId="261"/>
            <ac:spMk id="2" creationId="{67708C79-A4AC-4B5D-92DF-600737E4D11A}"/>
          </ac:spMkLst>
        </pc:spChg>
        <pc:spChg chg="mod">
          <ac:chgData name="Greg Metcalfe" userId="6010bf73-9d09-471f-8c31-9dc0ce6a024f" providerId="ADAL" clId="{78AEC414-1292-4571-99B0-7275012AF4B0}" dt="2022-09-01T14:14:55.670" v="71" actId="948"/>
          <ac:spMkLst>
            <pc:docMk/>
            <pc:sldMk cId="1738561688" sldId="261"/>
            <ac:spMk id="3" creationId="{7D779DE4-CAEA-4617-897E-FEC9A2AC2D6A}"/>
          </ac:spMkLst>
        </pc:spChg>
        <pc:spChg chg="mod">
          <ac:chgData name="Greg Metcalfe" userId="6010bf73-9d09-471f-8c31-9dc0ce6a024f" providerId="ADAL" clId="{78AEC414-1292-4571-99B0-7275012AF4B0}" dt="2022-09-08T12:55:26.207" v="6321"/>
          <ac:spMkLst>
            <pc:docMk/>
            <pc:sldMk cId="1738561688" sldId="261"/>
            <ac:spMk id="4" creationId="{F5FF1291-56EB-4A7B-A198-1D91F9ECC5D3}"/>
          </ac:spMkLst>
        </pc:spChg>
        <pc:spChg chg="mod">
          <ac:chgData name="Greg Metcalfe" userId="6010bf73-9d09-471f-8c31-9dc0ce6a024f" providerId="ADAL" clId="{78AEC414-1292-4571-99B0-7275012AF4B0}" dt="2022-09-08T12:55:23.016" v="6320" actId="21"/>
          <ac:spMkLst>
            <pc:docMk/>
            <pc:sldMk cId="1738561688" sldId="261"/>
            <ac:spMk id="5" creationId="{6184E21C-7534-4FB5-9709-F7D1A11034F3}"/>
          </ac:spMkLst>
        </pc:spChg>
        <pc:spChg chg="mod">
          <ac:chgData name="Greg Metcalfe" userId="6010bf73-9d09-471f-8c31-9dc0ce6a024f" providerId="ADAL" clId="{78AEC414-1292-4571-99B0-7275012AF4B0}" dt="2022-09-08T12:54:51.647" v="6318" actId="14100"/>
          <ac:spMkLst>
            <pc:docMk/>
            <pc:sldMk cId="1738561688" sldId="261"/>
            <ac:spMk id="6" creationId="{5C594564-4FC6-401A-8586-44735EE819EC}"/>
          </ac:spMkLst>
        </pc:spChg>
        <pc:spChg chg="mod">
          <ac:chgData name="Greg Metcalfe" userId="6010bf73-9d09-471f-8c31-9dc0ce6a024f" providerId="ADAL" clId="{78AEC414-1292-4571-99B0-7275012AF4B0}" dt="2022-09-08T12:07:07.747" v="4797" actId="20577"/>
          <ac:spMkLst>
            <pc:docMk/>
            <pc:sldMk cId="1738561688" sldId="261"/>
            <ac:spMk id="7" creationId="{D7EB25CA-DA83-483D-AF83-0001BDF2DE2B}"/>
          </ac:spMkLst>
        </pc:spChg>
        <pc:spChg chg="mod">
          <ac:chgData name="Greg Metcalfe" userId="6010bf73-9d09-471f-8c31-9dc0ce6a024f" providerId="ADAL" clId="{78AEC414-1292-4571-99B0-7275012AF4B0}" dt="2022-09-08T12:55:40.921" v="6327"/>
          <ac:spMkLst>
            <pc:docMk/>
            <pc:sldMk cId="1738561688" sldId="261"/>
            <ac:spMk id="8" creationId="{B46CE8C6-E12D-4A0D-8553-7FFA31941D56}"/>
          </ac:spMkLst>
        </pc:spChg>
        <pc:spChg chg="mod">
          <ac:chgData name="Greg Metcalfe" userId="6010bf73-9d09-471f-8c31-9dc0ce6a024f" providerId="ADAL" clId="{78AEC414-1292-4571-99B0-7275012AF4B0}" dt="2022-09-08T12:56:05.519" v="6328" actId="1076"/>
          <ac:spMkLst>
            <pc:docMk/>
            <pc:sldMk cId="1738561688" sldId="261"/>
            <ac:spMk id="9" creationId="{1C7D5285-85DF-4331-A6FA-1AE847CA47AE}"/>
          </ac:spMkLst>
        </pc:spChg>
        <pc:spChg chg="mod">
          <ac:chgData name="Greg Metcalfe" userId="6010bf73-9d09-471f-8c31-9dc0ce6a024f" providerId="ADAL" clId="{78AEC414-1292-4571-99B0-7275012AF4B0}" dt="2022-09-08T12:57:13.979" v="6571" actId="20577"/>
          <ac:spMkLst>
            <pc:docMk/>
            <pc:sldMk cId="1738561688" sldId="261"/>
            <ac:spMk id="10" creationId="{02D305EF-9A88-496B-BFC1-D589A01EE381}"/>
          </ac:spMkLst>
        </pc:spChg>
      </pc:sldChg>
      <pc:sldChg chg="addSp delSp modSp mod modClrScheme chgLayout">
        <pc:chgData name="Greg Metcalfe" userId="6010bf73-9d09-471f-8c31-9dc0ce6a024f" providerId="ADAL" clId="{78AEC414-1292-4571-99B0-7275012AF4B0}" dt="2022-09-01T15:27:12.727" v="2881" actId="313"/>
        <pc:sldMkLst>
          <pc:docMk/>
          <pc:sldMk cId="2243494996" sldId="277"/>
        </pc:sldMkLst>
        <pc:spChg chg="mod ord">
          <ac:chgData name="Greg Metcalfe" userId="6010bf73-9d09-471f-8c31-9dc0ce6a024f" providerId="ADAL" clId="{78AEC414-1292-4571-99B0-7275012AF4B0}" dt="2022-09-01T14:59:34.026" v="1824" actId="700"/>
          <ac:spMkLst>
            <pc:docMk/>
            <pc:sldMk cId="2243494996" sldId="277"/>
            <ac:spMk id="2" creationId="{6719F29B-F233-48AF-8261-F33A4E079E3E}"/>
          </ac:spMkLst>
        </pc:spChg>
        <pc:spChg chg="mod ord">
          <ac:chgData name="Greg Metcalfe" userId="6010bf73-9d09-471f-8c31-9dc0ce6a024f" providerId="ADAL" clId="{78AEC414-1292-4571-99B0-7275012AF4B0}" dt="2022-09-01T15:23:39.443" v="2695" actId="403"/>
          <ac:spMkLst>
            <pc:docMk/>
            <pc:sldMk cId="2243494996" sldId="277"/>
            <ac:spMk id="3" creationId="{35E3EA69-4E0E-41BD-8095-A124225A2647}"/>
          </ac:spMkLst>
        </pc:spChg>
        <pc:spChg chg="mod ord">
          <ac:chgData name="Greg Metcalfe" userId="6010bf73-9d09-471f-8c31-9dc0ce6a024f" providerId="ADAL" clId="{78AEC414-1292-4571-99B0-7275012AF4B0}" dt="2022-09-01T14:59:34.026" v="1824" actId="700"/>
          <ac:spMkLst>
            <pc:docMk/>
            <pc:sldMk cId="2243494996" sldId="277"/>
            <ac:spMk id="4" creationId="{328F602C-7F98-4C02-99D4-ED65E00D66A4}"/>
          </ac:spMkLst>
        </pc:spChg>
        <pc:spChg chg="mod ord">
          <ac:chgData name="Greg Metcalfe" userId="6010bf73-9d09-471f-8c31-9dc0ce6a024f" providerId="ADAL" clId="{78AEC414-1292-4571-99B0-7275012AF4B0}" dt="2022-09-01T14:59:34.026" v="1824" actId="700"/>
          <ac:spMkLst>
            <pc:docMk/>
            <pc:sldMk cId="2243494996" sldId="277"/>
            <ac:spMk id="5" creationId="{AF29EA23-F34E-486A-B8B2-0C3019266975}"/>
          </ac:spMkLst>
        </pc:spChg>
        <pc:spChg chg="mod ord">
          <ac:chgData name="Greg Metcalfe" userId="6010bf73-9d09-471f-8c31-9dc0ce6a024f" providerId="ADAL" clId="{78AEC414-1292-4571-99B0-7275012AF4B0}" dt="2022-09-01T14:59:34.026" v="1824" actId="700"/>
          <ac:spMkLst>
            <pc:docMk/>
            <pc:sldMk cId="2243494996" sldId="277"/>
            <ac:spMk id="6" creationId="{B69DF042-37C5-4E09-AA4C-AA66649C9533}"/>
          </ac:spMkLst>
        </pc:spChg>
        <pc:spChg chg="add del mod ord">
          <ac:chgData name="Greg Metcalfe" userId="6010bf73-9d09-471f-8c31-9dc0ce6a024f" providerId="ADAL" clId="{78AEC414-1292-4571-99B0-7275012AF4B0}" dt="2022-09-01T14:59:34.026" v="1824" actId="700"/>
          <ac:spMkLst>
            <pc:docMk/>
            <pc:sldMk cId="2243494996" sldId="277"/>
            <ac:spMk id="7" creationId="{4FB6FB38-7843-6D42-397B-D433B181AB84}"/>
          </ac:spMkLst>
        </pc:spChg>
        <pc:spChg chg="add del mod ord">
          <ac:chgData name="Greg Metcalfe" userId="6010bf73-9d09-471f-8c31-9dc0ce6a024f" providerId="ADAL" clId="{78AEC414-1292-4571-99B0-7275012AF4B0}" dt="2022-09-01T14:59:34.026" v="1824" actId="700"/>
          <ac:spMkLst>
            <pc:docMk/>
            <pc:sldMk cId="2243494996" sldId="277"/>
            <ac:spMk id="8" creationId="{248C577C-1780-2040-6EFD-8AA6BD65FE20}"/>
          </ac:spMkLst>
        </pc:spChg>
        <pc:spChg chg="add del mod ord">
          <ac:chgData name="Greg Metcalfe" userId="6010bf73-9d09-471f-8c31-9dc0ce6a024f" providerId="ADAL" clId="{78AEC414-1292-4571-99B0-7275012AF4B0}" dt="2022-09-01T14:59:34.026" v="1824" actId="700"/>
          <ac:spMkLst>
            <pc:docMk/>
            <pc:sldMk cId="2243494996" sldId="277"/>
            <ac:spMk id="9" creationId="{599E17F9-E684-BBC9-4261-7782F32404D2}"/>
          </ac:spMkLst>
        </pc:spChg>
        <pc:spChg chg="add del mod ord">
          <ac:chgData name="Greg Metcalfe" userId="6010bf73-9d09-471f-8c31-9dc0ce6a024f" providerId="ADAL" clId="{78AEC414-1292-4571-99B0-7275012AF4B0}" dt="2022-09-01T14:59:34.026" v="1824" actId="700"/>
          <ac:spMkLst>
            <pc:docMk/>
            <pc:sldMk cId="2243494996" sldId="277"/>
            <ac:spMk id="10" creationId="{FF675EAC-4AA8-A750-BC9B-87F22FB593A0}"/>
          </ac:spMkLst>
        </pc:spChg>
        <pc:spChg chg="add del mod ord">
          <ac:chgData name="Greg Metcalfe" userId="6010bf73-9d09-471f-8c31-9dc0ce6a024f" providerId="ADAL" clId="{78AEC414-1292-4571-99B0-7275012AF4B0}" dt="2022-09-01T14:59:34.026" v="1824" actId="700"/>
          <ac:spMkLst>
            <pc:docMk/>
            <pc:sldMk cId="2243494996" sldId="277"/>
            <ac:spMk id="11" creationId="{F1DC8CB5-FFD9-5FB7-ECA8-D9F079DB927D}"/>
          </ac:spMkLst>
        </pc:spChg>
        <pc:spChg chg="add del mod ord">
          <ac:chgData name="Greg Metcalfe" userId="6010bf73-9d09-471f-8c31-9dc0ce6a024f" providerId="ADAL" clId="{78AEC414-1292-4571-99B0-7275012AF4B0}" dt="2022-09-01T14:59:34.026" v="1824" actId="700"/>
          <ac:spMkLst>
            <pc:docMk/>
            <pc:sldMk cId="2243494996" sldId="277"/>
            <ac:spMk id="12" creationId="{FFDC9C79-BD90-1A93-0583-9E648AAEF37F}"/>
          </ac:spMkLst>
        </pc:spChg>
        <pc:spChg chg="add del mod ord">
          <ac:chgData name="Greg Metcalfe" userId="6010bf73-9d09-471f-8c31-9dc0ce6a024f" providerId="ADAL" clId="{78AEC414-1292-4571-99B0-7275012AF4B0}" dt="2022-09-01T14:59:34.026" v="1824" actId="700"/>
          <ac:spMkLst>
            <pc:docMk/>
            <pc:sldMk cId="2243494996" sldId="277"/>
            <ac:spMk id="13" creationId="{ABFA96C8-A057-988D-B814-44396D9349E6}"/>
          </ac:spMkLst>
        </pc:spChg>
        <pc:spChg chg="add mod">
          <ac:chgData name="Greg Metcalfe" userId="6010bf73-9d09-471f-8c31-9dc0ce6a024f" providerId="ADAL" clId="{78AEC414-1292-4571-99B0-7275012AF4B0}" dt="2022-09-01T15:27:12.727" v="2881" actId="313"/>
          <ac:spMkLst>
            <pc:docMk/>
            <pc:sldMk cId="2243494996" sldId="277"/>
            <ac:spMk id="14" creationId="{66A5BA62-3552-4D35-C1C8-C91F59C85636}"/>
          </ac:spMkLst>
        </pc:spChg>
      </pc:sldChg>
      <pc:sldChg chg="modSp mod ord">
        <pc:chgData name="Greg Metcalfe" userId="6010bf73-9d09-471f-8c31-9dc0ce6a024f" providerId="ADAL" clId="{78AEC414-1292-4571-99B0-7275012AF4B0}" dt="2022-09-01T15:37:54.271" v="3226" actId="113"/>
        <pc:sldMkLst>
          <pc:docMk/>
          <pc:sldMk cId="57897592" sldId="287"/>
        </pc:sldMkLst>
        <pc:spChg chg="mod">
          <ac:chgData name="Greg Metcalfe" userId="6010bf73-9d09-471f-8c31-9dc0ce6a024f" providerId="ADAL" clId="{78AEC414-1292-4571-99B0-7275012AF4B0}" dt="2022-09-01T15:37:54.271" v="3226" actId="113"/>
          <ac:spMkLst>
            <pc:docMk/>
            <pc:sldMk cId="57897592" sldId="287"/>
            <ac:spMk id="2" creationId="{16684294-49A0-4C63-A7D7-E3BF9E591F59}"/>
          </ac:spMkLst>
        </pc:spChg>
        <pc:spChg chg="mod">
          <ac:chgData name="Greg Metcalfe" userId="6010bf73-9d09-471f-8c31-9dc0ce6a024f" providerId="ADAL" clId="{78AEC414-1292-4571-99B0-7275012AF4B0}" dt="2022-09-01T15:33:02.608" v="3108" actId="20577"/>
          <ac:spMkLst>
            <pc:docMk/>
            <pc:sldMk cId="57897592" sldId="287"/>
            <ac:spMk id="6" creationId="{A6861FF3-B902-4DEC-B46D-0F2E499C51CF}"/>
          </ac:spMkLst>
        </pc:spChg>
        <pc:spChg chg="mod">
          <ac:chgData name="Greg Metcalfe" userId="6010bf73-9d09-471f-8c31-9dc0ce6a024f" providerId="ADAL" clId="{78AEC414-1292-4571-99B0-7275012AF4B0}" dt="2022-09-01T15:33:17.608" v="3121" actId="20577"/>
          <ac:spMkLst>
            <pc:docMk/>
            <pc:sldMk cId="57897592" sldId="287"/>
            <ac:spMk id="7" creationId="{05941AA2-C85B-41A7-9264-A0C66F32930C}"/>
          </ac:spMkLst>
        </pc:spChg>
        <pc:spChg chg="mod">
          <ac:chgData name="Greg Metcalfe" userId="6010bf73-9d09-471f-8c31-9dc0ce6a024f" providerId="ADAL" clId="{78AEC414-1292-4571-99B0-7275012AF4B0}" dt="2022-09-01T15:33:24.619" v="3124" actId="20577"/>
          <ac:spMkLst>
            <pc:docMk/>
            <pc:sldMk cId="57897592" sldId="287"/>
            <ac:spMk id="8" creationId="{2C4BD3D3-C7A9-46F1-8ED8-AB8D1BB89262}"/>
          </ac:spMkLst>
        </pc:spChg>
        <pc:spChg chg="mod">
          <ac:chgData name="Greg Metcalfe" userId="6010bf73-9d09-471f-8c31-9dc0ce6a024f" providerId="ADAL" clId="{78AEC414-1292-4571-99B0-7275012AF4B0}" dt="2022-09-01T15:33:29.204" v="3127" actId="20577"/>
          <ac:spMkLst>
            <pc:docMk/>
            <pc:sldMk cId="57897592" sldId="287"/>
            <ac:spMk id="9" creationId="{873EDDDB-6509-4407-BA35-232AAF9F198D}"/>
          </ac:spMkLst>
        </pc:spChg>
        <pc:spChg chg="mod">
          <ac:chgData name="Greg Metcalfe" userId="6010bf73-9d09-471f-8c31-9dc0ce6a024f" providerId="ADAL" clId="{78AEC414-1292-4571-99B0-7275012AF4B0}" dt="2022-09-01T15:33:33.300" v="3130" actId="20577"/>
          <ac:spMkLst>
            <pc:docMk/>
            <pc:sldMk cId="57897592" sldId="287"/>
            <ac:spMk id="10" creationId="{A33A061F-AC2A-4E3F-B448-DC6FEC307A53}"/>
          </ac:spMkLst>
        </pc:spChg>
        <pc:spChg chg="mod">
          <ac:chgData name="Greg Metcalfe" userId="6010bf73-9d09-471f-8c31-9dc0ce6a024f" providerId="ADAL" clId="{78AEC414-1292-4571-99B0-7275012AF4B0}" dt="2022-09-01T15:33:07.655" v="3114" actId="20577"/>
          <ac:spMkLst>
            <pc:docMk/>
            <pc:sldMk cId="57897592" sldId="287"/>
            <ac:spMk id="11" creationId="{44D29552-2F85-4F4F-9B7F-B79798681FB6}"/>
          </ac:spMkLst>
        </pc:spChg>
        <pc:spChg chg="mod">
          <ac:chgData name="Greg Metcalfe" userId="6010bf73-9d09-471f-8c31-9dc0ce6a024f" providerId="ADAL" clId="{78AEC414-1292-4571-99B0-7275012AF4B0}" dt="2022-09-01T15:33:39.779" v="3136" actId="20577"/>
          <ac:spMkLst>
            <pc:docMk/>
            <pc:sldMk cId="57897592" sldId="287"/>
            <ac:spMk id="12" creationId="{FAC81818-8260-4E49-9FCC-569FDE30B0B1}"/>
          </ac:spMkLst>
        </pc:spChg>
        <pc:spChg chg="mod">
          <ac:chgData name="Greg Metcalfe" userId="6010bf73-9d09-471f-8c31-9dc0ce6a024f" providerId="ADAL" clId="{78AEC414-1292-4571-99B0-7275012AF4B0}" dt="2022-09-01T15:33:45.010" v="3139" actId="20577"/>
          <ac:spMkLst>
            <pc:docMk/>
            <pc:sldMk cId="57897592" sldId="287"/>
            <ac:spMk id="13" creationId="{D1FD068B-6917-4C40-B40D-5F7B670EA7BE}"/>
          </ac:spMkLst>
        </pc:spChg>
        <pc:spChg chg="mod">
          <ac:chgData name="Greg Metcalfe" userId="6010bf73-9d09-471f-8c31-9dc0ce6a024f" providerId="ADAL" clId="{78AEC414-1292-4571-99B0-7275012AF4B0}" dt="2022-09-01T15:33:51.934" v="3142" actId="20577"/>
          <ac:spMkLst>
            <pc:docMk/>
            <pc:sldMk cId="57897592" sldId="287"/>
            <ac:spMk id="14" creationId="{EEAE71AD-30AF-4021-B577-B686EC6DA329}"/>
          </ac:spMkLst>
        </pc:spChg>
        <pc:spChg chg="mod">
          <ac:chgData name="Greg Metcalfe" userId="6010bf73-9d09-471f-8c31-9dc0ce6a024f" providerId="ADAL" clId="{78AEC414-1292-4571-99B0-7275012AF4B0}" dt="2022-09-01T15:34:13.177" v="3151" actId="27636"/>
          <ac:spMkLst>
            <pc:docMk/>
            <pc:sldMk cId="57897592" sldId="287"/>
            <ac:spMk id="15" creationId="{4A477EE3-A17C-4158-91E8-03A401BE96CB}"/>
          </ac:spMkLst>
        </pc:spChg>
        <pc:spChg chg="mod">
          <ac:chgData name="Greg Metcalfe" userId="6010bf73-9d09-471f-8c31-9dc0ce6a024f" providerId="ADAL" clId="{78AEC414-1292-4571-99B0-7275012AF4B0}" dt="2022-09-01T15:34:01.464" v="3145" actId="20577"/>
          <ac:spMkLst>
            <pc:docMk/>
            <pc:sldMk cId="57897592" sldId="287"/>
            <ac:spMk id="16" creationId="{D8E5FFBE-125E-43C8-A66E-DE8D2FE7AF38}"/>
          </ac:spMkLst>
        </pc:spChg>
        <pc:spChg chg="mod">
          <ac:chgData name="Greg Metcalfe" userId="6010bf73-9d09-471f-8c31-9dc0ce6a024f" providerId="ADAL" clId="{78AEC414-1292-4571-99B0-7275012AF4B0}" dt="2022-09-01T15:34:06.947" v="3148" actId="20577"/>
          <ac:spMkLst>
            <pc:docMk/>
            <pc:sldMk cId="57897592" sldId="287"/>
            <ac:spMk id="17" creationId="{7209F81D-5EC6-4D97-B0C2-AC00081AB1A7}"/>
          </ac:spMkLst>
        </pc:spChg>
        <pc:spChg chg="mod">
          <ac:chgData name="Greg Metcalfe" userId="6010bf73-9d09-471f-8c31-9dc0ce6a024f" providerId="ADAL" clId="{78AEC414-1292-4571-99B0-7275012AF4B0}" dt="2022-09-01T15:34:21.054" v="3154" actId="27636"/>
          <ac:spMkLst>
            <pc:docMk/>
            <pc:sldMk cId="57897592" sldId="287"/>
            <ac:spMk id="18" creationId="{C477818B-3CAB-4A39-939D-99E98D2EE682}"/>
          </ac:spMkLst>
        </pc:spChg>
        <pc:spChg chg="mod">
          <ac:chgData name="Greg Metcalfe" userId="6010bf73-9d09-471f-8c31-9dc0ce6a024f" providerId="ADAL" clId="{78AEC414-1292-4571-99B0-7275012AF4B0}" dt="2022-09-01T15:34:25.401" v="3157" actId="27636"/>
          <ac:spMkLst>
            <pc:docMk/>
            <pc:sldMk cId="57897592" sldId="287"/>
            <ac:spMk id="19" creationId="{A7907FC8-DAAF-4896-A2B1-C173BF2FAE69}"/>
          </ac:spMkLst>
        </pc:spChg>
        <pc:spChg chg="mod">
          <ac:chgData name="Greg Metcalfe" userId="6010bf73-9d09-471f-8c31-9dc0ce6a024f" providerId="ADAL" clId="{78AEC414-1292-4571-99B0-7275012AF4B0}" dt="2022-09-01T15:35:19.091" v="3158"/>
          <ac:spMkLst>
            <pc:docMk/>
            <pc:sldMk cId="57897592" sldId="287"/>
            <ac:spMk id="20" creationId="{FEC65619-A68A-4D21-9D17-40F8692EF196}"/>
          </ac:spMkLst>
        </pc:spChg>
        <pc:spChg chg="mod">
          <ac:chgData name="Greg Metcalfe" userId="6010bf73-9d09-471f-8c31-9dc0ce6a024f" providerId="ADAL" clId="{78AEC414-1292-4571-99B0-7275012AF4B0}" dt="2022-09-01T15:35:25.309" v="3161" actId="20577"/>
          <ac:spMkLst>
            <pc:docMk/>
            <pc:sldMk cId="57897592" sldId="287"/>
            <ac:spMk id="21" creationId="{D9C4CCA5-A2BE-4897-994D-9B1669D69FD3}"/>
          </ac:spMkLst>
        </pc:spChg>
        <pc:spChg chg="mod">
          <ac:chgData name="Greg Metcalfe" userId="6010bf73-9d09-471f-8c31-9dc0ce6a024f" providerId="ADAL" clId="{78AEC414-1292-4571-99B0-7275012AF4B0}" dt="2022-09-01T15:35:29.252" v="3164" actId="20577"/>
          <ac:spMkLst>
            <pc:docMk/>
            <pc:sldMk cId="57897592" sldId="287"/>
            <ac:spMk id="22" creationId="{0C5FD452-DC3E-4D62-B19B-0A79E604A8A8}"/>
          </ac:spMkLst>
        </pc:spChg>
        <pc:spChg chg="mod">
          <ac:chgData name="Greg Metcalfe" userId="6010bf73-9d09-471f-8c31-9dc0ce6a024f" providerId="ADAL" clId="{78AEC414-1292-4571-99B0-7275012AF4B0}" dt="2022-09-01T15:35:32.730" v="3167" actId="20577"/>
          <ac:spMkLst>
            <pc:docMk/>
            <pc:sldMk cId="57897592" sldId="287"/>
            <ac:spMk id="23" creationId="{96D290B2-F312-4D9A-96C7-D40523406AC5}"/>
          </ac:spMkLst>
        </pc:spChg>
        <pc:spChg chg="mod">
          <ac:chgData name="Greg Metcalfe" userId="6010bf73-9d09-471f-8c31-9dc0ce6a024f" providerId="ADAL" clId="{78AEC414-1292-4571-99B0-7275012AF4B0}" dt="2022-09-01T15:35:36.907" v="3170" actId="20577"/>
          <ac:spMkLst>
            <pc:docMk/>
            <pc:sldMk cId="57897592" sldId="287"/>
            <ac:spMk id="24" creationId="{80E52477-0BA9-471B-B2C2-F1A03FCF188F}"/>
          </ac:spMkLst>
        </pc:spChg>
        <pc:spChg chg="mod">
          <ac:chgData name="Greg Metcalfe" userId="6010bf73-9d09-471f-8c31-9dc0ce6a024f" providerId="ADAL" clId="{78AEC414-1292-4571-99B0-7275012AF4B0}" dt="2022-09-01T15:35:40.873" v="3173" actId="20577"/>
          <ac:spMkLst>
            <pc:docMk/>
            <pc:sldMk cId="57897592" sldId="287"/>
            <ac:spMk id="25" creationId="{70D1D022-03FA-47E6-8430-252C6D5B4C4E}"/>
          </ac:spMkLst>
        </pc:spChg>
        <pc:spChg chg="mod">
          <ac:chgData name="Greg Metcalfe" userId="6010bf73-9d09-471f-8c31-9dc0ce6a024f" providerId="ADAL" clId="{78AEC414-1292-4571-99B0-7275012AF4B0}" dt="2022-09-01T15:35:47.433" v="3183" actId="20577"/>
          <ac:spMkLst>
            <pc:docMk/>
            <pc:sldMk cId="57897592" sldId="287"/>
            <ac:spMk id="26" creationId="{FA7483FC-7290-41B1-B371-ECA1174519DE}"/>
          </ac:spMkLst>
        </pc:spChg>
        <pc:spChg chg="mod">
          <ac:chgData name="Greg Metcalfe" userId="6010bf73-9d09-471f-8c31-9dc0ce6a024f" providerId="ADAL" clId="{78AEC414-1292-4571-99B0-7275012AF4B0}" dt="2022-09-01T15:36:03.610" v="3192" actId="27636"/>
          <ac:spMkLst>
            <pc:docMk/>
            <pc:sldMk cId="57897592" sldId="287"/>
            <ac:spMk id="27" creationId="{1787EDAC-5EAB-4A0D-9BD2-D6E9FD0B26A1}"/>
          </ac:spMkLst>
        </pc:spChg>
        <pc:spChg chg="mod">
          <ac:chgData name="Greg Metcalfe" userId="6010bf73-9d09-471f-8c31-9dc0ce6a024f" providerId="ADAL" clId="{78AEC414-1292-4571-99B0-7275012AF4B0}" dt="2022-09-01T15:35:54.056" v="3186" actId="20577"/>
          <ac:spMkLst>
            <pc:docMk/>
            <pc:sldMk cId="57897592" sldId="287"/>
            <ac:spMk id="28" creationId="{D149E385-DCE9-4DC9-8F0A-F8BAF02D9797}"/>
          </ac:spMkLst>
        </pc:spChg>
        <pc:spChg chg="mod">
          <ac:chgData name="Greg Metcalfe" userId="6010bf73-9d09-471f-8c31-9dc0ce6a024f" providerId="ADAL" clId="{78AEC414-1292-4571-99B0-7275012AF4B0}" dt="2022-09-01T15:35:58.729" v="3189" actId="20577"/>
          <ac:spMkLst>
            <pc:docMk/>
            <pc:sldMk cId="57897592" sldId="287"/>
            <ac:spMk id="29" creationId="{B7A506EE-32D5-4685-97A6-8FDFEF238C43}"/>
          </ac:spMkLst>
        </pc:spChg>
        <pc:spChg chg="mod">
          <ac:chgData name="Greg Metcalfe" userId="6010bf73-9d09-471f-8c31-9dc0ce6a024f" providerId="ADAL" clId="{78AEC414-1292-4571-99B0-7275012AF4B0}" dt="2022-09-01T15:36:07.993" v="3195" actId="27636"/>
          <ac:spMkLst>
            <pc:docMk/>
            <pc:sldMk cId="57897592" sldId="287"/>
            <ac:spMk id="30" creationId="{E80CB353-63CA-4305-9748-807B6905DBFF}"/>
          </ac:spMkLst>
        </pc:spChg>
        <pc:spChg chg="mod">
          <ac:chgData name="Greg Metcalfe" userId="6010bf73-9d09-471f-8c31-9dc0ce6a024f" providerId="ADAL" clId="{78AEC414-1292-4571-99B0-7275012AF4B0}" dt="2022-09-01T15:36:12.935" v="3198" actId="27636"/>
          <ac:spMkLst>
            <pc:docMk/>
            <pc:sldMk cId="57897592" sldId="287"/>
            <ac:spMk id="31" creationId="{1B52C010-5159-4F61-821F-E73647E7C066}"/>
          </ac:spMkLst>
        </pc:spChg>
      </pc:sldChg>
      <pc:sldChg chg="addSp modSp mod ord">
        <pc:chgData name="Greg Metcalfe" userId="6010bf73-9d09-471f-8c31-9dc0ce6a024f" providerId="ADAL" clId="{78AEC414-1292-4571-99B0-7275012AF4B0}" dt="2022-09-08T13:16:54.441" v="7471" actId="20577"/>
        <pc:sldMkLst>
          <pc:docMk/>
          <pc:sldMk cId="1844941827" sldId="289"/>
        </pc:sldMkLst>
        <pc:spChg chg="mod">
          <ac:chgData name="Greg Metcalfe" userId="6010bf73-9d09-471f-8c31-9dc0ce6a024f" providerId="ADAL" clId="{78AEC414-1292-4571-99B0-7275012AF4B0}" dt="2022-09-01T14:57:52.807" v="1801" actId="1076"/>
          <ac:spMkLst>
            <pc:docMk/>
            <pc:sldMk cId="1844941827" sldId="289"/>
            <ac:spMk id="2" creationId="{75031FE9-9059-4FE8-B4AC-9771F23A1B89}"/>
          </ac:spMkLst>
        </pc:spChg>
        <pc:spChg chg="mod">
          <ac:chgData name="Greg Metcalfe" userId="6010bf73-9d09-471f-8c31-9dc0ce6a024f" providerId="ADAL" clId="{78AEC414-1292-4571-99B0-7275012AF4B0}" dt="2022-09-08T13:13:19.798" v="7102" actId="1076"/>
          <ac:spMkLst>
            <pc:docMk/>
            <pc:sldMk cId="1844941827" sldId="289"/>
            <ac:spMk id="3" creationId="{D4A2EB3F-4D60-451F-8F45-7D6654D2FCD9}"/>
          </ac:spMkLst>
        </pc:spChg>
        <pc:spChg chg="mod">
          <ac:chgData name="Greg Metcalfe" userId="6010bf73-9d09-471f-8c31-9dc0ce6a024f" providerId="ADAL" clId="{78AEC414-1292-4571-99B0-7275012AF4B0}" dt="2022-09-08T13:13:19.798" v="7102" actId="1076"/>
          <ac:spMkLst>
            <pc:docMk/>
            <pc:sldMk cId="1844941827" sldId="289"/>
            <ac:spMk id="4" creationId="{AC1C80FB-53F9-42EE-B1E6-D0F998EC5DFA}"/>
          </ac:spMkLst>
        </pc:spChg>
        <pc:spChg chg="mod">
          <ac:chgData name="Greg Metcalfe" userId="6010bf73-9d09-471f-8c31-9dc0ce6a024f" providerId="ADAL" clId="{78AEC414-1292-4571-99B0-7275012AF4B0}" dt="2022-09-08T13:13:25.260" v="7103" actId="1076"/>
          <ac:spMkLst>
            <pc:docMk/>
            <pc:sldMk cId="1844941827" sldId="289"/>
            <ac:spMk id="5" creationId="{E81BA2B5-6A90-4204-ABDD-7183FBB03A02}"/>
          </ac:spMkLst>
        </pc:spChg>
        <pc:spChg chg="mod">
          <ac:chgData name="Greg Metcalfe" userId="6010bf73-9d09-471f-8c31-9dc0ce6a024f" providerId="ADAL" clId="{78AEC414-1292-4571-99B0-7275012AF4B0}" dt="2022-09-08T13:15:00.495" v="7187" actId="20577"/>
          <ac:spMkLst>
            <pc:docMk/>
            <pc:sldMk cId="1844941827" sldId="289"/>
            <ac:spMk id="6" creationId="{7E7D4C34-22A0-4D54-A07D-E1E9A11463E5}"/>
          </ac:spMkLst>
        </pc:spChg>
        <pc:spChg chg="mod">
          <ac:chgData name="Greg Metcalfe" userId="6010bf73-9d09-471f-8c31-9dc0ce6a024f" providerId="ADAL" clId="{78AEC414-1292-4571-99B0-7275012AF4B0}" dt="2022-09-08T13:13:37.675" v="7104" actId="1076"/>
          <ac:spMkLst>
            <pc:docMk/>
            <pc:sldMk cId="1844941827" sldId="289"/>
            <ac:spMk id="7" creationId="{301D392D-FB66-47A0-B628-5ADE822A2CFF}"/>
          </ac:spMkLst>
        </pc:spChg>
        <pc:spChg chg="mod">
          <ac:chgData name="Greg Metcalfe" userId="6010bf73-9d09-471f-8c31-9dc0ce6a024f" providerId="ADAL" clId="{78AEC414-1292-4571-99B0-7275012AF4B0}" dt="2022-09-08T13:13:37.675" v="7104" actId="1076"/>
          <ac:spMkLst>
            <pc:docMk/>
            <pc:sldMk cId="1844941827" sldId="289"/>
            <ac:spMk id="8" creationId="{51C26CE0-2506-4B44-A26F-C12BFA5B18B5}"/>
          </ac:spMkLst>
        </pc:spChg>
        <pc:spChg chg="mod">
          <ac:chgData name="Greg Metcalfe" userId="6010bf73-9d09-471f-8c31-9dc0ce6a024f" providerId="ADAL" clId="{78AEC414-1292-4571-99B0-7275012AF4B0}" dt="2022-09-08T13:14:20.479" v="7171" actId="20577"/>
          <ac:spMkLst>
            <pc:docMk/>
            <pc:sldMk cId="1844941827" sldId="289"/>
            <ac:spMk id="9" creationId="{868F40F8-BF35-45E9-B3DD-5436362D746E}"/>
          </ac:spMkLst>
        </pc:spChg>
        <pc:spChg chg="mod">
          <ac:chgData name="Greg Metcalfe" userId="6010bf73-9d09-471f-8c31-9dc0ce6a024f" providerId="ADAL" clId="{78AEC414-1292-4571-99B0-7275012AF4B0}" dt="2022-09-08T13:16:54.441" v="7471" actId="20577"/>
          <ac:spMkLst>
            <pc:docMk/>
            <pc:sldMk cId="1844941827" sldId="289"/>
            <ac:spMk id="10" creationId="{7F39C97C-2DDC-4706-B96C-B02FAE53A426}"/>
          </ac:spMkLst>
        </pc:spChg>
        <pc:picChg chg="add mod">
          <ac:chgData name="Greg Metcalfe" userId="6010bf73-9d09-471f-8c31-9dc0ce6a024f" providerId="ADAL" clId="{78AEC414-1292-4571-99B0-7275012AF4B0}" dt="2022-09-01T14:41:15.200" v="1210" actId="1076"/>
          <ac:picMkLst>
            <pc:docMk/>
            <pc:sldMk cId="1844941827" sldId="289"/>
            <ac:picMk id="12" creationId="{2D7B7E26-6DE8-C320-D4A3-C9CFEBAEA819}"/>
          </ac:picMkLst>
        </pc:picChg>
      </pc:sldChg>
      <pc:sldChg chg="addSp delSp modSp add mod setBg">
        <pc:chgData name="Greg Metcalfe" userId="6010bf73-9d09-471f-8c31-9dc0ce6a024f" providerId="ADAL" clId="{78AEC414-1292-4571-99B0-7275012AF4B0}" dt="2022-09-08T14:03:45.791" v="8463" actId="20577"/>
        <pc:sldMkLst>
          <pc:docMk/>
          <pc:sldMk cId="493732849" sldId="294"/>
        </pc:sldMkLst>
        <pc:spChg chg="del mod">
          <ac:chgData name="Greg Metcalfe" userId="6010bf73-9d09-471f-8c31-9dc0ce6a024f" providerId="ADAL" clId="{78AEC414-1292-4571-99B0-7275012AF4B0}" dt="2022-09-01T15:39:48.625" v="3240" actId="478"/>
          <ac:spMkLst>
            <pc:docMk/>
            <pc:sldMk cId="493732849" sldId="294"/>
            <ac:spMk id="2" creationId="{6719F29B-F233-48AF-8261-F33A4E079E3E}"/>
          </ac:spMkLst>
        </pc:spChg>
        <pc:spChg chg="add mod">
          <ac:chgData name="Greg Metcalfe" userId="6010bf73-9d09-471f-8c31-9dc0ce6a024f" providerId="ADAL" clId="{78AEC414-1292-4571-99B0-7275012AF4B0}" dt="2022-09-08T14:03:00.687" v="8462" actId="20577"/>
          <ac:spMkLst>
            <pc:docMk/>
            <pc:sldMk cId="493732849" sldId="294"/>
            <ac:spMk id="2" creationId="{DB8C6F59-2DFA-F753-60B2-4523DF1C034C}"/>
          </ac:spMkLst>
        </pc:spChg>
        <pc:spChg chg="del mod">
          <ac:chgData name="Greg Metcalfe" userId="6010bf73-9d09-471f-8c31-9dc0ce6a024f" providerId="ADAL" clId="{78AEC414-1292-4571-99B0-7275012AF4B0}" dt="2022-09-01T15:39:51.187" v="3241" actId="478"/>
          <ac:spMkLst>
            <pc:docMk/>
            <pc:sldMk cId="493732849" sldId="294"/>
            <ac:spMk id="3" creationId="{35E3EA69-4E0E-41BD-8095-A124225A2647}"/>
          </ac:spMkLst>
        </pc:spChg>
        <pc:spChg chg="mod">
          <ac:chgData name="Greg Metcalfe" userId="6010bf73-9d09-471f-8c31-9dc0ce6a024f" providerId="ADAL" clId="{78AEC414-1292-4571-99B0-7275012AF4B0}" dt="2022-09-01T15:39:04.840" v="3234" actId="207"/>
          <ac:spMkLst>
            <pc:docMk/>
            <pc:sldMk cId="493732849" sldId="294"/>
            <ac:spMk id="4" creationId="{328F602C-7F98-4C02-99D4-ED65E00D66A4}"/>
          </ac:spMkLst>
        </pc:spChg>
        <pc:spChg chg="mod">
          <ac:chgData name="Greg Metcalfe" userId="6010bf73-9d09-471f-8c31-9dc0ce6a024f" providerId="ADAL" clId="{78AEC414-1292-4571-99B0-7275012AF4B0}" dt="2022-09-01T15:38:59.632" v="3233" actId="207"/>
          <ac:spMkLst>
            <pc:docMk/>
            <pc:sldMk cId="493732849" sldId="294"/>
            <ac:spMk id="5" creationId="{AF29EA23-F34E-486A-B8B2-0C3019266975}"/>
          </ac:spMkLst>
        </pc:spChg>
        <pc:spChg chg="mod">
          <ac:chgData name="Greg Metcalfe" userId="6010bf73-9d09-471f-8c31-9dc0ce6a024f" providerId="ADAL" clId="{78AEC414-1292-4571-99B0-7275012AF4B0}" dt="2022-09-01T15:38:53.905" v="3232" actId="207"/>
          <ac:spMkLst>
            <pc:docMk/>
            <pc:sldMk cId="493732849" sldId="294"/>
            <ac:spMk id="6" creationId="{B69DF042-37C5-4E09-AA4C-AA66649C9533}"/>
          </ac:spMkLst>
        </pc:spChg>
        <pc:spChg chg="add mod">
          <ac:chgData name="Greg Metcalfe" userId="6010bf73-9d09-471f-8c31-9dc0ce6a024f" providerId="ADAL" clId="{78AEC414-1292-4571-99B0-7275012AF4B0}" dt="2022-09-08T14:03:45.791" v="8463" actId="20577"/>
          <ac:spMkLst>
            <pc:docMk/>
            <pc:sldMk cId="493732849" sldId="294"/>
            <ac:spMk id="7" creationId="{E878F206-4F62-AD21-A47E-175D017A0F5A}"/>
          </ac:spMkLst>
        </pc:spChg>
        <pc:spChg chg="add del mod">
          <ac:chgData name="Greg Metcalfe" userId="6010bf73-9d09-471f-8c31-9dc0ce6a024f" providerId="ADAL" clId="{78AEC414-1292-4571-99B0-7275012AF4B0}" dt="2022-09-01T15:42:11.225" v="3378" actId="478"/>
          <ac:spMkLst>
            <pc:docMk/>
            <pc:sldMk cId="493732849" sldId="294"/>
            <ac:spMk id="9" creationId="{B71AB5E5-2FB4-5A60-A69C-3C533C6D293C}"/>
          </ac:spMkLst>
        </pc:spChg>
        <pc:spChg chg="add del mod">
          <ac:chgData name="Greg Metcalfe" userId="6010bf73-9d09-471f-8c31-9dc0ce6a024f" providerId="ADAL" clId="{78AEC414-1292-4571-99B0-7275012AF4B0}" dt="2022-09-01T15:42:08.656" v="3377" actId="478"/>
          <ac:spMkLst>
            <pc:docMk/>
            <pc:sldMk cId="493732849" sldId="294"/>
            <ac:spMk id="11" creationId="{18580B75-2575-950D-6AA0-170ED02E9ED8}"/>
          </ac:spMkLst>
        </pc:spChg>
        <pc:spChg chg="mod">
          <ac:chgData name="Greg Metcalfe" userId="6010bf73-9d09-471f-8c31-9dc0ce6a024f" providerId="ADAL" clId="{78AEC414-1292-4571-99B0-7275012AF4B0}" dt="2022-09-08T14:00:01.211" v="8385" actId="14100"/>
          <ac:spMkLst>
            <pc:docMk/>
            <pc:sldMk cId="493732849" sldId="294"/>
            <ac:spMk id="14" creationId="{66A5BA62-3552-4D35-C1C8-C91F59C85636}"/>
          </ac:spMkLst>
        </pc:spChg>
        <pc:picChg chg="add mod">
          <ac:chgData name="Greg Metcalfe" userId="6010bf73-9d09-471f-8c31-9dc0ce6a024f" providerId="ADAL" clId="{78AEC414-1292-4571-99B0-7275012AF4B0}" dt="2022-09-01T15:43:39.093" v="3386" actId="1076"/>
          <ac:picMkLst>
            <pc:docMk/>
            <pc:sldMk cId="493732849" sldId="294"/>
            <ac:picMk id="16" creationId="{CF664B51-2F6C-E803-E97D-01ECB67A0DBD}"/>
          </ac:picMkLst>
        </pc:picChg>
      </pc:sldChg>
      <pc:sldChg chg="modSp add mod setBg">
        <pc:chgData name="Greg Metcalfe" userId="6010bf73-9d09-471f-8c31-9dc0ce6a024f" providerId="ADAL" clId="{78AEC414-1292-4571-99B0-7275012AF4B0}" dt="2022-09-08T14:03:53.418" v="8464" actId="1076"/>
        <pc:sldMkLst>
          <pc:docMk/>
          <pc:sldMk cId="3150479517" sldId="295"/>
        </pc:sldMkLst>
        <pc:spChg chg="mod">
          <ac:chgData name="Greg Metcalfe" userId="6010bf73-9d09-471f-8c31-9dc0ce6a024f" providerId="ADAL" clId="{78AEC414-1292-4571-99B0-7275012AF4B0}" dt="2022-09-01T15:57:12.882" v="4128"/>
          <ac:spMkLst>
            <pc:docMk/>
            <pc:sldMk cId="3150479517" sldId="295"/>
            <ac:spMk id="4" creationId="{328F602C-7F98-4C02-99D4-ED65E00D66A4}"/>
          </ac:spMkLst>
        </pc:spChg>
        <pc:spChg chg="mod">
          <ac:chgData name="Greg Metcalfe" userId="6010bf73-9d09-471f-8c31-9dc0ce6a024f" providerId="ADAL" clId="{78AEC414-1292-4571-99B0-7275012AF4B0}" dt="2022-09-01T15:57:12.882" v="4128"/>
          <ac:spMkLst>
            <pc:docMk/>
            <pc:sldMk cId="3150479517" sldId="295"/>
            <ac:spMk id="5" creationId="{AF29EA23-F34E-486A-B8B2-0C3019266975}"/>
          </ac:spMkLst>
        </pc:spChg>
        <pc:spChg chg="mod">
          <ac:chgData name="Greg Metcalfe" userId="6010bf73-9d09-471f-8c31-9dc0ce6a024f" providerId="ADAL" clId="{78AEC414-1292-4571-99B0-7275012AF4B0}" dt="2022-09-01T15:57:12.882" v="4128"/>
          <ac:spMkLst>
            <pc:docMk/>
            <pc:sldMk cId="3150479517" sldId="295"/>
            <ac:spMk id="6" creationId="{B69DF042-37C5-4E09-AA4C-AA66649C9533}"/>
          </ac:spMkLst>
        </pc:spChg>
        <pc:spChg chg="mod">
          <ac:chgData name="Greg Metcalfe" userId="6010bf73-9d09-471f-8c31-9dc0ce6a024f" providerId="ADAL" clId="{78AEC414-1292-4571-99B0-7275012AF4B0}" dt="2022-09-08T14:03:53.418" v="8464" actId="1076"/>
          <ac:spMkLst>
            <pc:docMk/>
            <pc:sldMk cId="3150479517" sldId="295"/>
            <ac:spMk id="7" creationId="{E878F206-4F62-AD21-A47E-175D017A0F5A}"/>
          </ac:spMkLst>
        </pc:spChg>
        <pc:spChg chg="mod">
          <ac:chgData name="Greg Metcalfe" userId="6010bf73-9d09-471f-8c31-9dc0ce6a024f" providerId="ADAL" clId="{78AEC414-1292-4571-99B0-7275012AF4B0}" dt="2022-09-08T14:01:38.680" v="8408" actId="20577"/>
          <ac:spMkLst>
            <pc:docMk/>
            <pc:sldMk cId="3150479517" sldId="295"/>
            <ac:spMk id="14" creationId="{66A5BA62-3552-4D35-C1C8-C91F59C85636}"/>
          </ac:spMkLst>
        </pc:spChg>
      </pc:sldChg>
      <pc:sldChg chg="addSp modSp new mod">
        <pc:chgData name="Greg Metcalfe" userId="6010bf73-9d09-471f-8c31-9dc0ce6a024f" providerId="ADAL" clId="{78AEC414-1292-4571-99B0-7275012AF4B0}" dt="2022-09-08T13:11:48.093" v="7079" actId="1076"/>
        <pc:sldMkLst>
          <pc:docMk/>
          <pc:sldMk cId="1824839646" sldId="296"/>
        </pc:sldMkLst>
        <pc:spChg chg="mod">
          <ac:chgData name="Greg Metcalfe" userId="6010bf73-9d09-471f-8c31-9dc0ce6a024f" providerId="ADAL" clId="{78AEC414-1292-4571-99B0-7275012AF4B0}" dt="2022-09-08T12:59:17.010" v="6572" actId="1076"/>
          <ac:spMkLst>
            <pc:docMk/>
            <pc:sldMk cId="1824839646" sldId="296"/>
            <ac:spMk id="2" creationId="{8EC81A71-4E71-625F-4502-D1CC3C0FFF33}"/>
          </ac:spMkLst>
        </pc:spChg>
        <pc:spChg chg="mod">
          <ac:chgData name="Greg Metcalfe" userId="6010bf73-9d09-471f-8c31-9dc0ce6a024f" providerId="ADAL" clId="{78AEC414-1292-4571-99B0-7275012AF4B0}" dt="2022-09-08T13:04:18.668" v="6985" actId="115"/>
          <ac:spMkLst>
            <pc:docMk/>
            <pc:sldMk cId="1824839646" sldId="296"/>
            <ac:spMk id="3" creationId="{13BB93BA-5670-3A0E-E10A-B32D79682DD7}"/>
          </ac:spMkLst>
        </pc:spChg>
        <pc:spChg chg="mod">
          <ac:chgData name="Greg Metcalfe" userId="6010bf73-9d09-471f-8c31-9dc0ce6a024f" providerId="ADAL" clId="{78AEC414-1292-4571-99B0-7275012AF4B0}" dt="2022-09-08T13:04:12.994" v="6984" actId="27636"/>
          <ac:spMkLst>
            <pc:docMk/>
            <pc:sldMk cId="1824839646" sldId="296"/>
            <ac:spMk id="4" creationId="{66F41EA8-20D8-2E28-4548-7F17F796E1AF}"/>
          </ac:spMkLst>
        </pc:spChg>
        <pc:spChg chg="mod">
          <ac:chgData name="Greg Metcalfe" userId="6010bf73-9d09-471f-8c31-9dc0ce6a024f" providerId="ADAL" clId="{78AEC414-1292-4571-99B0-7275012AF4B0}" dt="2022-09-08T13:04:21.679" v="6986" actId="115"/>
          <ac:spMkLst>
            <pc:docMk/>
            <pc:sldMk cId="1824839646" sldId="296"/>
            <ac:spMk id="5" creationId="{E205A2B5-8F60-A150-7EAC-D6C219547740}"/>
          </ac:spMkLst>
        </pc:spChg>
        <pc:spChg chg="mod">
          <ac:chgData name="Greg Metcalfe" userId="6010bf73-9d09-471f-8c31-9dc0ce6a024f" providerId="ADAL" clId="{78AEC414-1292-4571-99B0-7275012AF4B0}" dt="2022-09-08T13:11:02.498" v="7078" actId="20577"/>
          <ac:spMkLst>
            <pc:docMk/>
            <pc:sldMk cId="1824839646" sldId="296"/>
            <ac:spMk id="6" creationId="{0821948F-5977-3298-AC8A-317763BA8D95}"/>
          </ac:spMkLst>
        </pc:spChg>
        <pc:spChg chg="mod">
          <ac:chgData name="Greg Metcalfe" userId="6010bf73-9d09-471f-8c31-9dc0ce6a024f" providerId="ADAL" clId="{78AEC414-1292-4571-99B0-7275012AF4B0}" dt="2022-09-08T13:04:24.832" v="6987" actId="115"/>
          <ac:spMkLst>
            <pc:docMk/>
            <pc:sldMk cId="1824839646" sldId="296"/>
            <ac:spMk id="7" creationId="{971A989F-EE3E-196C-B55E-0D9D97AE81B7}"/>
          </ac:spMkLst>
        </pc:spChg>
        <pc:spChg chg="mod">
          <ac:chgData name="Greg Metcalfe" userId="6010bf73-9d09-471f-8c31-9dc0ce6a024f" providerId="ADAL" clId="{78AEC414-1292-4571-99B0-7275012AF4B0}" dt="2022-09-08T13:02:55.747" v="6967" actId="1076"/>
          <ac:spMkLst>
            <pc:docMk/>
            <pc:sldMk cId="1824839646" sldId="296"/>
            <ac:spMk id="8" creationId="{9C04611C-81AE-E205-9D44-76DE32FDE8A2}"/>
          </ac:spMkLst>
        </pc:spChg>
        <pc:spChg chg="mod">
          <ac:chgData name="Greg Metcalfe" userId="6010bf73-9d09-471f-8c31-9dc0ce6a024f" providerId="ADAL" clId="{78AEC414-1292-4571-99B0-7275012AF4B0}" dt="2022-09-08T13:04:28.518" v="6988" actId="115"/>
          <ac:spMkLst>
            <pc:docMk/>
            <pc:sldMk cId="1824839646" sldId="296"/>
            <ac:spMk id="9" creationId="{0398B7AB-E9EB-A5D2-4934-2AD86EA5D040}"/>
          </ac:spMkLst>
        </pc:spChg>
        <pc:spChg chg="mod">
          <ac:chgData name="Greg Metcalfe" userId="6010bf73-9d09-471f-8c31-9dc0ce6a024f" providerId="ADAL" clId="{78AEC414-1292-4571-99B0-7275012AF4B0}" dt="2022-09-08T13:11:48.093" v="7079" actId="1076"/>
          <ac:spMkLst>
            <pc:docMk/>
            <pc:sldMk cId="1824839646" sldId="296"/>
            <ac:spMk id="10" creationId="{A90D8139-6F41-D63F-EA65-49A9511FFDB6}"/>
          </ac:spMkLst>
        </pc:spChg>
        <pc:picChg chg="add mod">
          <ac:chgData name="Greg Metcalfe" userId="6010bf73-9d09-471f-8c31-9dc0ce6a024f" providerId="ADAL" clId="{78AEC414-1292-4571-99B0-7275012AF4B0}" dt="2022-09-08T12:59:36.273" v="6578" actId="1076"/>
          <ac:picMkLst>
            <pc:docMk/>
            <pc:sldMk cId="1824839646" sldId="296"/>
            <ac:picMk id="15" creationId="{CCE6EAAB-6FB9-FE2C-57C6-2872BCBEC90F}"/>
          </ac:picMkLst>
        </pc:picChg>
      </pc:sldChg>
      <pc:sldChg chg="delSp new mod">
        <pc:chgData name="Greg Metcalfe" userId="6010bf73-9d09-471f-8c31-9dc0ce6a024f" providerId="ADAL" clId="{78AEC414-1292-4571-99B0-7275012AF4B0}" dt="2022-09-08T13:42:26.591" v="8201" actId="478"/>
        <pc:sldMkLst>
          <pc:docMk/>
          <pc:sldMk cId="1683878925" sldId="297"/>
        </pc:sldMkLst>
        <pc:spChg chg="del">
          <ac:chgData name="Greg Metcalfe" userId="6010bf73-9d09-471f-8c31-9dc0ce6a024f" providerId="ADAL" clId="{78AEC414-1292-4571-99B0-7275012AF4B0}" dt="2022-09-08T13:42:14.723" v="8197" actId="478"/>
          <ac:spMkLst>
            <pc:docMk/>
            <pc:sldMk cId="1683878925" sldId="297"/>
            <ac:spMk id="2" creationId="{45FF2764-0B59-F42C-2F90-E1BFCF12AB39}"/>
          </ac:spMkLst>
        </pc:spChg>
        <pc:spChg chg="del">
          <ac:chgData name="Greg Metcalfe" userId="6010bf73-9d09-471f-8c31-9dc0ce6a024f" providerId="ADAL" clId="{78AEC414-1292-4571-99B0-7275012AF4B0}" dt="2022-09-08T13:42:16.311" v="8198" actId="478"/>
          <ac:spMkLst>
            <pc:docMk/>
            <pc:sldMk cId="1683878925" sldId="297"/>
            <ac:spMk id="3" creationId="{C23BA8BD-759E-1713-95CF-18391ADF6842}"/>
          </ac:spMkLst>
        </pc:spChg>
        <pc:spChg chg="del">
          <ac:chgData name="Greg Metcalfe" userId="6010bf73-9d09-471f-8c31-9dc0ce6a024f" providerId="ADAL" clId="{78AEC414-1292-4571-99B0-7275012AF4B0}" dt="2022-09-08T13:42:22.574" v="8199" actId="478"/>
          <ac:spMkLst>
            <pc:docMk/>
            <pc:sldMk cId="1683878925" sldId="297"/>
            <ac:spMk id="4" creationId="{05CE5C28-3757-4BCF-83EC-F37A81991A62}"/>
          </ac:spMkLst>
        </pc:spChg>
        <pc:spChg chg="del">
          <ac:chgData name="Greg Metcalfe" userId="6010bf73-9d09-471f-8c31-9dc0ce6a024f" providerId="ADAL" clId="{78AEC414-1292-4571-99B0-7275012AF4B0}" dt="2022-09-08T13:42:25.219" v="8200" actId="478"/>
          <ac:spMkLst>
            <pc:docMk/>
            <pc:sldMk cId="1683878925" sldId="297"/>
            <ac:spMk id="5" creationId="{C3FCF472-BE4A-EB15-B16A-C6BB213C5287}"/>
          </ac:spMkLst>
        </pc:spChg>
        <pc:spChg chg="del">
          <ac:chgData name="Greg Metcalfe" userId="6010bf73-9d09-471f-8c31-9dc0ce6a024f" providerId="ADAL" clId="{78AEC414-1292-4571-99B0-7275012AF4B0}" dt="2022-09-08T13:42:26.591" v="8201" actId="478"/>
          <ac:spMkLst>
            <pc:docMk/>
            <pc:sldMk cId="1683878925" sldId="297"/>
            <ac:spMk id="6" creationId="{7B3A1453-8E98-18F8-F6F0-FC57FD7FBF32}"/>
          </ac:spMkLst>
        </pc:spChg>
      </pc:sldChg>
      <pc:sldChg chg="add">
        <pc:chgData name="Greg Metcalfe" userId="6010bf73-9d09-471f-8c31-9dc0ce6a024f" providerId="ADAL" clId="{78AEC414-1292-4571-99B0-7275012AF4B0}" dt="2022-09-08T13:42:30.013" v="8202"/>
        <pc:sldMkLst>
          <pc:docMk/>
          <pc:sldMk cId="205679918" sldId="298"/>
        </pc:sldMkLst>
      </pc:sldChg>
      <pc:sldChg chg="add">
        <pc:chgData name="Greg Metcalfe" userId="6010bf73-9d09-471f-8c31-9dc0ce6a024f" providerId="ADAL" clId="{78AEC414-1292-4571-99B0-7275012AF4B0}" dt="2022-09-08T13:42:32.624" v="8203"/>
        <pc:sldMkLst>
          <pc:docMk/>
          <pc:sldMk cId="3521994036" sldId="299"/>
        </pc:sldMkLst>
      </pc:sldChg>
      <pc:sldChg chg="add ord">
        <pc:chgData name="Greg Metcalfe" userId="6010bf73-9d09-471f-8c31-9dc0ce6a024f" providerId="ADAL" clId="{78AEC414-1292-4571-99B0-7275012AF4B0}" dt="2022-09-08T15:02:41.487" v="8467"/>
        <pc:sldMkLst>
          <pc:docMk/>
          <pc:sldMk cId="1641691069" sldId="300"/>
        </pc:sldMkLst>
      </pc:sldChg>
    </pc:docChg>
  </pc:docChgLst>
  <pc:docChgLst>
    <pc:chgData name="Greg Metcalfe" userId="6010bf73-9d09-471f-8c31-9dc0ce6a024f" providerId="ADAL" clId="{AB32AB86-3D7E-4A0B-A1E5-3F19A7B47398}"/>
    <pc:docChg chg="undo custSel addSld delSld modSld sldOrd">
      <pc:chgData name="Greg Metcalfe" userId="6010bf73-9d09-471f-8c31-9dc0ce6a024f" providerId="ADAL" clId="{AB32AB86-3D7E-4A0B-A1E5-3F19A7B47398}" dt="2022-10-13T15:33:37.586" v="7127" actId="47"/>
      <pc:docMkLst>
        <pc:docMk/>
      </pc:docMkLst>
      <pc:sldChg chg="modSp mod">
        <pc:chgData name="Greg Metcalfe" userId="6010bf73-9d09-471f-8c31-9dc0ce6a024f" providerId="ADAL" clId="{AB32AB86-3D7E-4A0B-A1E5-3F19A7B47398}" dt="2022-10-12T17:47:10.284" v="158" actId="14100"/>
        <pc:sldMkLst>
          <pc:docMk/>
          <pc:sldMk cId="1642425379" sldId="256"/>
        </pc:sldMkLst>
        <pc:spChg chg="mod">
          <ac:chgData name="Greg Metcalfe" userId="6010bf73-9d09-471f-8c31-9dc0ce6a024f" providerId="ADAL" clId="{AB32AB86-3D7E-4A0B-A1E5-3F19A7B47398}" dt="2022-10-12T17:44:32.902" v="25" actId="115"/>
          <ac:spMkLst>
            <pc:docMk/>
            <pc:sldMk cId="1642425379" sldId="256"/>
            <ac:spMk id="2" creationId="{216815C6-3AD0-46E6-A74A-1967BD91AF50}"/>
          </ac:spMkLst>
        </pc:spChg>
        <pc:spChg chg="mod">
          <ac:chgData name="Greg Metcalfe" userId="6010bf73-9d09-471f-8c31-9dc0ce6a024f" providerId="ADAL" clId="{AB32AB86-3D7E-4A0B-A1E5-3F19A7B47398}" dt="2022-10-12T17:47:10.284" v="158" actId="14100"/>
          <ac:spMkLst>
            <pc:docMk/>
            <pc:sldMk cId="1642425379" sldId="256"/>
            <ac:spMk id="10" creationId="{F1D2C485-B9E9-B906-0150-7E900AF79B7E}"/>
          </ac:spMkLst>
        </pc:spChg>
      </pc:sldChg>
      <pc:sldChg chg="delSp modSp del mod">
        <pc:chgData name="Greg Metcalfe" userId="6010bf73-9d09-471f-8c31-9dc0ce6a024f" providerId="ADAL" clId="{AB32AB86-3D7E-4A0B-A1E5-3F19A7B47398}" dt="2022-10-13T15:33:37.586" v="7127" actId="47"/>
        <pc:sldMkLst>
          <pc:docMk/>
          <pc:sldMk cId="1738561688" sldId="261"/>
        </pc:sldMkLst>
        <pc:spChg chg="mod">
          <ac:chgData name="Greg Metcalfe" userId="6010bf73-9d09-471f-8c31-9dc0ce6a024f" providerId="ADAL" clId="{AB32AB86-3D7E-4A0B-A1E5-3F19A7B47398}" dt="2022-10-12T18:07:06.009" v="968" actId="1076"/>
          <ac:spMkLst>
            <pc:docMk/>
            <pc:sldMk cId="1738561688" sldId="261"/>
            <ac:spMk id="3" creationId="{7D779DE4-CAEA-4617-897E-FEC9A2AC2D6A}"/>
          </ac:spMkLst>
        </pc:spChg>
        <pc:spChg chg="mod">
          <ac:chgData name="Greg Metcalfe" userId="6010bf73-9d09-471f-8c31-9dc0ce6a024f" providerId="ADAL" clId="{AB32AB86-3D7E-4A0B-A1E5-3F19A7B47398}" dt="2022-10-12T18:07:19.163" v="970" actId="1076"/>
          <ac:spMkLst>
            <pc:docMk/>
            <pc:sldMk cId="1738561688" sldId="261"/>
            <ac:spMk id="4" creationId="{F5FF1291-56EB-4A7B-A198-1D91F9ECC5D3}"/>
          </ac:spMkLst>
        </pc:spChg>
        <pc:spChg chg="mod">
          <ac:chgData name="Greg Metcalfe" userId="6010bf73-9d09-471f-8c31-9dc0ce6a024f" providerId="ADAL" clId="{AB32AB86-3D7E-4A0B-A1E5-3F19A7B47398}" dt="2022-10-12T18:07:11.773" v="969" actId="1076"/>
          <ac:spMkLst>
            <pc:docMk/>
            <pc:sldMk cId="1738561688" sldId="261"/>
            <ac:spMk id="7" creationId="{D7EB25CA-DA83-483D-AF83-0001BDF2DE2B}"/>
          </ac:spMkLst>
        </pc:spChg>
        <pc:spChg chg="mod">
          <ac:chgData name="Greg Metcalfe" userId="6010bf73-9d09-471f-8c31-9dc0ce6a024f" providerId="ADAL" clId="{AB32AB86-3D7E-4A0B-A1E5-3F19A7B47398}" dt="2022-10-12T18:07:23.795" v="971" actId="1076"/>
          <ac:spMkLst>
            <pc:docMk/>
            <pc:sldMk cId="1738561688" sldId="261"/>
            <ac:spMk id="8" creationId="{B46CE8C6-E12D-4A0D-8553-7FFA31941D56}"/>
          </ac:spMkLst>
        </pc:spChg>
        <pc:spChg chg="del">
          <ac:chgData name="Greg Metcalfe" userId="6010bf73-9d09-471f-8c31-9dc0ce6a024f" providerId="ADAL" clId="{AB32AB86-3D7E-4A0B-A1E5-3F19A7B47398}" dt="2022-10-12T18:03:53.356" v="812" actId="478"/>
          <ac:spMkLst>
            <pc:docMk/>
            <pc:sldMk cId="1738561688" sldId="261"/>
            <ac:spMk id="11" creationId="{40BF6865-7FAE-4B56-A995-ADF1582DCC64}"/>
          </ac:spMkLst>
        </pc:spChg>
        <pc:spChg chg="del">
          <ac:chgData name="Greg Metcalfe" userId="6010bf73-9d09-471f-8c31-9dc0ce6a024f" providerId="ADAL" clId="{AB32AB86-3D7E-4A0B-A1E5-3F19A7B47398}" dt="2022-10-12T18:03:58.274" v="814" actId="478"/>
          <ac:spMkLst>
            <pc:docMk/>
            <pc:sldMk cId="1738561688" sldId="261"/>
            <ac:spMk id="13" creationId="{E3984D70-BD95-4E1F-9725-902B5D74DED6}"/>
          </ac:spMkLst>
        </pc:spChg>
        <pc:spChg chg="del">
          <ac:chgData name="Greg Metcalfe" userId="6010bf73-9d09-471f-8c31-9dc0ce6a024f" providerId="ADAL" clId="{AB32AB86-3D7E-4A0B-A1E5-3F19A7B47398}" dt="2022-10-12T18:03:56.180" v="813" actId="478"/>
          <ac:spMkLst>
            <pc:docMk/>
            <pc:sldMk cId="1738561688" sldId="261"/>
            <ac:spMk id="80" creationId="{81398ED2-66DB-46EA-8D89-B07A5C039997}"/>
          </ac:spMkLst>
        </pc:spChg>
      </pc:sldChg>
      <pc:sldChg chg="delSp mod">
        <pc:chgData name="Greg Metcalfe" userId="6010bf73-9d09-471f-8c31-9dc0ce6a024f" providerId="ADAL" clId="{AB32AB86-3D7E-4A0B-A1E5-3F19A7B47398}" dt="2022-10-12T18:04:47.177" v="826" actId="478"/>
        <pc:sldMkLst>
          <pc:docMk/>
          <pc:sldMk cId="2243494996" sldId="277"/>
        </pc:sldMkLst>
        <pc:spChg chg="del">
          <ac:chgData name="Greg Metcalfe" userId="6010bf73-9d09-471f-8c31-9dc0ce6a024f" providerId="ADAL" clId="{AB32AB86-3D7E-4A0B-A1E5-3F19A7B47398}" dt="2022-10-12T18:04:47.177" v="826" actId="478"/>
          <ac:spMkLst>
            <pc:docMk/>
            <pc:sldMk cId="2243494996" sldId="277"/>
            <ac:spMk id="4" creationId="{328F602C-7F98-4C02-99D4-ED65E00D66A4}"/>
          </ac:spMkLst>
        </pc:spChg>
        <pc:spChg chg="del">
          <ac:chgData name="Greg Metcalfe" userId="6010bf73-9d09-471f-8c31-9dc0ce6a024f" providerId="ADAL" clId="{AB32AB86-3D7E-4A0B-A1E5-3F19A7B47398}" dt="2022-10-12T18:04:44.376" v="825" actId="478"/>
          <ac:spMkLst>
            <pc:docMk/>
            <pc:sldMk cId="2243494996" sldId="277"/>
            <ac:spMk id="5" creationId="{AF29EA23-F34E-486A-B8B2-0C3019266975}"/>
          </ac:spMkLst>
        </pc:spChg>
        <pc:spChg chg="del">
          <ac:chgData name="Greg Metcalfe" userId="6010bf73-9d09-471f-8c31-9dc0ce6a024f" providerId="ADAL" clId="{AB32AB86-3D7E-4A0B-A1E5-3F19A7B47398}" dt="2022-10-12T18:04:42.586" v="824" actId="478"/>
          <ac:spMkLst>
            <pc:docMk/>
            <pc:sldMk cId="2243494996" sldId="277"/>
            <ac:spMk id="6" creationId="{B69DF042-37C5-4E09-AA4C-AA66649C9533}"/>
          </ac:spMkLst>
        </pc:spChg>
      </pc:sldChg>
      <pc:sldChg chg="delSp del mod">
        <pc:chgData name="Greg Metcalfe" userId="6010bf73-9d09-471f-8c31-9dc0ce6a024f" providerId="ADAL" clId="{AB32AB86-3D7E-4A0B-A1E5-3F19A7B47398}" dt="2022-10-13T15:33:37.586" v="7127" actId="47"/>
        <pc:sldMkLst>
          <pc:docMk/>
          <pc:sldMk cId="1844941827" sldId="289"/>
        </pc:sldMkLst>
        <pc:spChg chg="del">
          <ac:chgData name="Greg Metcalfe" userId="6010bf73-9d09-471f-8c31-9dc0ce6a024f" providerId="ADAL" clId="{AB32AB86-3D7E-4A0B-A1E5-3F19A7B47398}" dt="2022-10-12T18:04:31.952" v="821" actId="478"/>
          <ac:spMkLst>
            <pc:docMk/>
            <pc:sldMk cId="1844941827" sldId="289"/>
            <ac:spMk id="20" creationId="{A74D661B-510C-4CF2-BF77-3EAFB649883D}"/>
          </ac:spMkLst>
        </pc:spChg>
        <pc:spChg chg="del">
          <ac:chgData name="Greg Metcalfe" userId="6010bf73-9d09-471f-8c31-9dc0ce6a024f" providerId="ADAL" clId="{AB32AB86-3D7E-4A0B-A1E5-3F19A7B47398}" dt="2022-10-12T18:04:35.481" v="822" actId="478"/>
          <ac:spMkLst>
            <pc:docMk/>
            <pc:sldMk cId="1844941827" sldId="289"/>
            <ac:spMk id="21" creationId="{7E44CAC0-3B5A-49F6-A2CB-0BC80D111A87}"/>
          </ac:spMkLst>
        </pc:spChg>
        <pc:spChg chg="del">
          <ac:chgData name="Greg Metcalfe" userId="6010bf73-9d09-471f-8c31-9dc0ce6a024f" providerId="ADAL" clId="{AB32AB86-3D7E-4A0B-A1E5-3F19A7B47398}" dt="2022-10-12T18:04:38.670" v="823" actId="478"/>
          <ac:spMkLst>
            <pc:docMk/>
            <pc:sldMk cId="1844941827" sldId="289"/>
            <ac:spMk id="22" creationId="{5D1BD041-3428-4D62-934F-F3FF6D36F90F}"/>
          </ac:spMkLst>
        </pc:spChg>
      </pc:sldChg>
      <pc:sldChg chg="delSp mod">
        <pc:chgData name="Greg Metcalfe" userId="6010bf73-9d09-471f-8c31-9dc0ce6a024f" providerId="ADAL" clId="{AB32AB86-3D7E-4A0B-A1E5-3F19A7B47398}" dt="2022-10-12T18:04:55.800" v="829" actId="478"/>
        <pc:sldMkLst>
          <pc:docMk/>
          <pc:sldMk cId="493732849" sldId="294"/>
        </pc:sldMkLst>
        <pc:spChg chg="del">
          <ac:chgData name="Greg Metcalfe" userId="6010bf73-9d09-471f-8c31-9dc0ce6a024f" providerId="ADAL" clId="{AB32AB86-3D7E-4A0B-A1E5-3F19A7B47398}" dt="2022-10-12T18:04:55.800" v="829" actId="478"/>
          <ac:spMkLst>
            <pc:docMk/>
            <pc:sldMk cId="493732849" sldId="294"/>
            <ac:spMk id="4" creationId="{328F602C-7F98-4C02-99D4-ED65E00D66A4}"/>
          </ac:spMkLst>
        </pc:spChg>
        <pc:spChg chg="del">
          <ac:chgData name="Greg Metcalfe" userId="6010bf73-9d09-471f-8c31-9dc0ce6a024f" providerId="ADAL" clId="{AB32AB86-3D7E-4A0B-A1E5-3F19A7B47398}" dt="2022-10-12T18:04:53.721" v="828" actId="478"/>
          <ac:spMkLst>
            <pc:docMk/>
            <pc:sldMk cId="493732849" sldId="294"/>
            <ac:spMk id="5" creationId="{AF29EA23-F34E-486A-B8B2-0C3019266975}"/>
          </ac:spMkLst>
        </pc:spChg>
        <pc:spChg chg="del">
          <ac:chgData name="Greg Metcalfe" userId="6010bf73-9d09-471f-8c31-9dc0ce6a024f" providerId="ADAL" clId="{AB32AB86-3D7E-4A0B-A1E5-3F19A7B47398}" dt="2022-10-12T18:04:51.894" v="827" actId="478"/>
          <ac:spMkLst>
            <pc:docMk/>
            <pc:sldMk cId="493732849" sldId="294"/>
            <ac:spMk id="6" creationId="{B69DF042-37C5-4E09-AA4C-AA66649C9533}"/>
          </ac:spMkLst>
        </pc:spChg>
      </pc:sldChg>
      <pc:sldChg chg="delSp mod">
        <pc:chgData name="Greg Metcalfe" userId="6010bf73-9d09-471f-8c31-9dc0ce6a024f" providerId="ADAL" clId="{AB32AB86-3D7E-4A0B-A1E5-3F19A7B47398}" dt="2022-10-12T18:05:04.595" v="832" actId="478"/>
        <pc:sldMkLst>
          <pc:docMk/>
          <pc:sldMk cId="3150479517" sldId="295"/>
        </pc:sldMkLst>
        <pc:spChg chg="del">
          <ac:chgData name="Greg Metcalfe" userId="6010bf73-9d09-471f-8c31-9dc0ce6a024f" providerId="ADAL" clId="{AB32AB86-3D7E-4A0B-A1E5-3F19A7B47398}" dt="2022-10-12T18:05:04.595" v="832" actId="478"/>
          <ac:spMkLst>
            <pc:docMk/>
            <pc:sldMk cId="3150479517" sldId="295"/>
            <ac:spMk id="4" creationId="{328F602C-7F98-4C02-99D4-ED65E00D66A4}"/>
          </ac:spMkLst>
        </pc:spChg>
        <pc:spChg chg="del">
          <ac:chgData name="Greg Metcalfe" userId="6010bf73-9d09-471f-8c31-9dc0ce6a024f" providerId="ADAL" clId="{AB32AB86-3D7E-4A0B-A1E5-3F19A7B47398}" dt="2022-10-12T18:05:02.088" v="831" actId="478"/>
          <ac:spMkLst>
            <pc:docMk/>
            <pc:sldMk cId="3150479517" sldId="295"/>
            <ac:spMk id="5" creationId="{AF29EA23-F34E-486A-B8B2-0C3019266975}"/>
          </ac:spMkLst>
        </pc:spChg>
        <pc:spChg chg="del">
          <ac:chgData name="Greg Metcalfe" userId="6010bf73-9d09-471f-8c31-9dc0ce6a024f" providerId="ADAL" clId="{AB32AB86-3D7E-4A0B-A1E5-3F19A7B47398}" dt="2022-10-12T18:05:00.407" v="830" actId="478"/>
          <ac:spMkLst>
            <pc:docMk/>
            <pc:sldMk cId="3150479517" sldId="295"/>
            <ac:spMk id="6" creationId="{B69DF042-37C5-4E09-AA4C-AA66649C9533}"/>
          </ac:spMkLst>
        </pc:spChg>
      </pc:sldChg>
      <pc:sldChg chg="addSp delSp modSp mod ord">
        <pc:chgData name="Greg Metcalfe" userId="6010bf73-9d09-471f-8c31-9dc0ce6a024f" providerId="ADAL" clId="{AB32AB86-3D7E-4A0B-A1E5-3F19A7B47398}" dt="2022-10-12T20:48:52.850" v="3568" actId="1076"/>
        <pc:sldMkLst>
          <pc:docMk/>
          <pc:sldMk cId="1824839646" sldId="296"/>
        </pc:sldMkLst>
        <pc:spChg chg="mod">
          <ac:chgData name="Greg Metcalfe" userId="6010bf73-9d09-471f-8c31-9dc0ce6a024f" providerId="ADAL" clId="{AB32AB86-3D7E-4A0B-A1E5-3F19A7B47398}" dt="2022-10-12T20:48:35.663" v="3565" actId="1076"/>
          <ac:spMkLst>
            <pc:docMk/>
            <pc:sldMk cId="1824839646" sldId="296"/>
            <ac:spMk id="3" creationId="{13BB93BA-5670-3A0E-E10A-B32D79682DD7}"/>
          </ac:spMkLst>
        </pc:spChg>
        <pc:spChg chg="mod">
          <ac:chgData name="Greg Metcalfe" userId="6010bf73-9d09-471f-8c31-9dc0ce6a024f" providerId="ADAL" clId="{AB32AB86-3D7E-4A0B-A1E5-3F19A7B47398}" dt="2022-10-12T20:48:35.663" v="3565" actId="1076"/>
          <ac:spMkLst>
            <pc:docMk/>
            <pc:sldMk cId="1824839646" sldId="296"/>
            <ac:spMk id="4" creationId="{66F41EA8-20D8-2E28-4548-7F17F796E1AF}"/>
          </ac:spMkLst>
        </pc:spChg>
        <pc:spChg chg="mod">
          <ac:chgData name="Greg Metcalfe" userId="6010bf73-9d09-471f-8c31-9dc0ce6a024f" providerId="ADAL" clId="{AB32AB86-3D7E-4A0B-A1E5-3F19A7B47398}" dt="2022-10-12T20:48:42.612" v="3566" actId="1076"/>
          <ac:spMkLst>
            <pc:docMk/>
            <pc:sldMk cId="1824839646" sldId="296"/>
            <ac:spMk id="5" creationId="{E205A2B5-8F60-A150-7EAC-D6C219547740}"/>
          </ac:spMkLst>
        </pc:spChg>
        <pc:spChg chg="mod">
          <ac:chgData name="Greg Metcalfe" userId="6010bf73-9d09-471f-8c31-9dc0ce6a024f" providerId="ADAL" clId="{AB32AB86-3D7E-4A0B-A1E5-3F19A7B47398}" dt="2022-10-12T20:48:42.612" v="3566" actId="1076"/>
          <ac:spMkLst>
            <pc:docMk/>
            <pc:sldMk cId="1824839646" sldId="296"/>
            <ac:spMk id="6" creationId="{0821948F-5977-3298-AC8A-317763BA8D95}"/>
          </ac:spMkLst>
        </pc:spChg>
        <pc:spChg chg="mod">
          <ac:chgData name="Greg Metcalfe" userId="6010bf73-9d09-471f-8c31-9dc0ce6a024f" providerId="ADAL" clId="{AB32AB86-3D7E-4A0B-A1E5-3F19A7B47398}" dt="2022-10-12T20:48:52.850" v="3568" actId="1076"/>
          <ac:spMkLst>
            <pc:docMk/>
            <pc:sldMk cId="1824839646" sldId="296"/>
            <ac:spMk id="7" creationId="{971A989F-EE3E-196C-B55E-0D9D97AE81B7}"/>
          </ac:spMkLst>
        </pc:spChg>
        <pc:spChg chg="mod">
          <ac:chgData name="Greg Metcalfe" userId="6010bf73-9d09-471f-8c31-9dc0ce6a024f" providerId="ADAL" clId="{AB32AB86-3D7E-4A0B-A1E5-3F19A7B47398}" dt="2022-10-12T20:48:52.850" v="3568" actId="1076"/>
          <ac:spMkLst>
            <pc:docMk/>
            <pc:sldMk cId="1824839646" sldId="296"/>
            <ac:spMk id="8" creationId="{9C04611C-81AE-E205-9D44-76DE32FDE8A2}"/>
          </ac:spMkLst>
        </pc:spChg>
        <pc:spChg chg="mod">
          <ac:chgData name="Greg Metcalfe" userId="6010bf73-9d09-471f-8c31-9dc0ce6a024f" providerId="ADAL" clId="{AB32AB86-3D7E-4A0B-A1E5-3F19A7B47398}" dt="2022-10-12T20:48:19.768" v="3564" actId="255"/>
          <ac:spMkLst>
            <pc:docMk/>
            <pc:sldMk cId="1824839646" sldId="296"/>
            <ac:spMk id="9" creationId="{0398B7AB-E9EB-A5D2-4934-2AD86EA5D040}"/>
          </ac:spMkLst>
        </pc:spChg>
        <pc:spChg chg="del mod">
          <ac:chgData name="Greg Metcalfe" userId="6010bf73-9d09-471f-8c31-9dc0ce6a024f" providerId="ADAL" clId="{AB32AB86-3D7E-4A0B-A1E5-3F19A7B47398}" dt="2022-10-12T20:48:05.498" v="3559" actId="478"/>
          <ac:spMkLst>
            <pc:docMk/>
            <pc:sldMk cId="1824839646" sldId="296"/>
            <ac:spMk id="10" creationId="{A90D8139-6F41-D63F-EA65-49A9511FFDB6}"/>
          </ac:spMkLst>
        </pc:spChg>
        <pc:spChg chg="del">
          <ac:chgData name="Greg Metcalfe" userId="6010bf73-9d09-471f-8c31-9dc0ce6a024f" providerId="ADAL" clId="{AB32AB86-3D7E-4A0B-A1E5-3F19A7B47398}" dt="2022-10-12T18:04:18.418" v="818" actId="478"/>
          <ac:spMkLst>
            <pc:docMk/>
            <pc:sldMk cId="1824839646" sldId="296"/>
            <ac:spMk id="11" creationId="{C6D9BB19-E74A-9464-2574-32CA2052A095}"/>
          </ac:spMkLst>
        </pc:spChg>
        <pc:spChg chg="del">
          <ac:chgData name="Greg Metcalfe" userId="6010bf73-9d09-471f-8c31-9dc0ce6a024f" providerId="ADAL" clId="{AB32AB86-3D7E-4A0B-A1E5-3F19A7B47398}" dt="2022-10-12T18:04:22.331" v="819" actId="478"/>
          <ac:spMkLst>
            <pc:docMk/>
            <pc:sldMk cId="1824839646" sldId="296"/>
            <ac:spMk id="12" creationId="{6FDA5887-68B9-1FDE-6A9A-5063678E3128}"/>
          </ac:spMkLst>
        </pc:spChg>
        <pc:spChg chg="del">
          <ac:chgData name="Greg Metcalfe" userId="6010bf73-9d09-471f-8c31-9dc0ce6a024f" providerId="ADAL" clId="{AB32AB86-3D7E-4A0B-A1E5-3F19A7B47398}" dt="2022-10-12T18:04:25.646" v="820" actId="478"/>
          <ac:spMkLst>
            <pc:docMk/>
            <pc:sldMk cId="1824839646" sldId="296"/>
            <ac:spMk id="13" creationId="{8AE36F1C-C50F-B9B4-F770-E1E6545EC954}"/>
          </ac:spMkLst>
        </pc:spChg>
        <pc:spChg chg="add del mod">
          <ac:chgData name="Greg Metcalfe" userId="6010bf73-9d09-471f-8c31-9dc0ce6a024f" providerId="ADAL" clId="{AB32AB86-3D7E-4A0B-A1E5-3F19A7B47398}" dt="2022-10-12T20:48:47.326" v="3567" actId="478"/>
          <ac:spMkLst>
            <pc:docMk/>
            <pc:sldMk cId="1824839646" sldId="296"/>
            <ac:spMk id="16" creationId="{676E9F36-FA73-7F3F-CC9E-1A310D603C3B}"/>
          </ac:spMkLst>
        </pc:spChg>
      </pc:sldChg>
      <pc:sldChg chg="delSp add del mod">
        <pc:chgData name="Greg Metcalfe" userId="6010bf73-9d09-471f-8c31-9dc0ce6a024f" providerId="ADAL" clId="{AB32AB86-3D7E-4A0B-A1E5-3F19A7B47398}" dt="2022-10-13T15:33:37.586" v="7127" actId="47"/>
        <pc:sldMkLst>
          <pc:docMk/>
          <pc:sldMk cId="1016316034" sldId="300"/>
        </pc:sldMkLst>
        <pc:spChg chg="del">
          <ac:chgData name="Greg Metcalfe" userId="6010bf73-9d09-471f-8c31-9dc0ce6a024f" providerId="ADAL" clId="{AB32AB86-3D7E-4A0B-A1E5-3F19A7B47398}" dt="2022-10-12T18:04:04.233" v="815" actId="478"/>
          <ac:spMkLst>
            <pc:docMk/>
            <pc:sldMk cId="1016316034" sldId="300"/>
            <ac:spMk id="11" creationId="{40BF6865-7FAE-4B56-A995-ADF1582DCC64}"/>
          </ac:spMkLst>
        </pc:spChg>
        <pc:spChg chg="del">
          <ac:chgData name="Greg Metcalfe" userId="6010bf73-9d09-471f-8c31-9dc0ce6a024f" providerId="ADAL" clId="{AB32AB86-3D7E-4A0B-A1E5-3F19A7B47398}" dt="2022-10-12T18:04:11.972" v="817" actId="478"/>
          <ac:spMkLst>
            <pc:docMk/>
            <pc:sldMk cId="1016316034" sldId="300"/>
            <ac:spMk id="13" creationId="{E3984D70-BD95-4E1F-9725-902B5D74DED6}"/>
          </ac:spMkLst>
        </pc:spChg>
        <pc:spChg chg="del">
          <ac:chgData name="Greg Metcalfe" userId="6010bf73-9d09-471f-8c31-9dc0ce6a024f" providerId="ADAL" clId="{AB32AB86-3D7E-4A0B-A1E5-3F19A7B47398}" dt="2022-10-12T18:04:09.165" v="816" actId="478"/>
          <ac:spMkLst>
            <pc:docMk/>
            <pc:sldMk cId="1016316034" sldId="300"/>
            <ac:spMk id="80" creationId="{81398ED2-66DB-46EA-8D89-B07A5C039997}"/>
          </ac:spMkLst>
        </pc:spChg>
      </pc:sldChg>
      <pc:sldChg chg="del">
        <pc:chgData name="Greg Metcalfe" userId="6010bf73-9d09-471f-8c31-9dc0ce6a024f" providerId="ADAL" clId="{AB32AB86-3D7E-4A0B-A1E5-3F19A7B47398}" dt="2022-10-12T17:33:53.500" v="0" actId="47"/>
        <pc:sldMkLst>
          <pc:docMk/>
          <pc:sldMk cId="1641691069" sldId="300"/>
        </pc:sldMkLst>
      </pc:sldChg>
      <pc:sldChg chg="add del ord">
        <pc:chgData name="Greg Metcalfe" userId="6010bf73-9d09-471f-8c31-9dc0ce6a024f" providerId="ADAL" clId="{AB32AB86-3D7E-4A0B-A1E5-3F19A7B47398}" dt="2022-10-12T19:12:22.422" v="2319" actId="47"/>
        <pc:sldMkLst>
          <pc:docMk/>
          <pc:sldMk cId="3209576854" sldId="301"/>
        </pc:sldMkLst>
      </pc:sldChg>
      <pc:sldChg chg="add del setBg">
        <pc:chgData name="Greg Metcalfe" userId="6010bf73-9d09-471f-8c31-9dc0ce6a024f" providerId="ADAL" clId="{AB32AB86-3D7E-4A0B-A1E5-3F19A7B47398}" dt="2022-10-12T18:15:04.624" v="976"/>
        <pc:sldMkLst>
          <pc:docMk/>
          <pc:sldMk cId="524925089" sldId="302"/>
        </pc:sldMkLst>
      </pc:sldChg>
      <pc:sldChg chg="addSp delSp modSp new mod modNotesTx">
        <pc:chgData name="Greg Metcalfe" userId="6010bf73-9d09-471f-8c31-9dc0ce6a024f" providerId="ADAL" clId="{AB32AB86-3D7E-4A0B-A1E5-3F19A7B47398}" dt="2022-10-12T18:53:23.050" v="1739" actId="1076"/>
        <pc:sldMkLst>
          <pc:docMk/>
          <pc:sldMk cId="604389765" sldId="302"/>
        </pc:sldMkLst>
        <pc:spChg chg="del mod">
          <ac:chgData name="Greg Metcalfe" userId="6010bf73-9d09-471f-8c31-9dc0ce6a024f" providerId="ADAL" clId="{AB32AB86-3D7E-4A0B-A1E5-3F19A7B47398}" dt="2022-10-12T18:43:18.555" v="997" actId="478"/>
          <ac:spMkLst>
            <pc:docMk/>
            <pc:sldMk cId="604389765" sldId="302"/>
            <ac:spMk id="2" creationId="{5E24EE6C-3BA7-8994-AA38-3613349AFBED}"/>
          </ac:spMkLst>
        </pc:spChg>
        <pc:spChg chg="del">
          <ac:chgData name="Greg Metcalfe" userId="6010bf73-9d09-471f-8c31-9dc0ce6a024f" providerId="ADAL" clId="{AB32AB86-3D7E-4A0B-A1E5-3F19A7B47398}" dt="2022-10-12T18:16:13.754" v="984" actId="478"/>
          <ac:spMkLst>
            <pc:docMk/>
            <pc:sldMk cId="604389765" sldId="302"/>
            <ac:spMk id="3" creationId="{09BCCFF3-9794-0123-AEB9-29D768D3560E}"/>
          </ac:spMkLst>
        </pc:spChg>
        <pc:spChg chg="del">
          <ac:chgData name="Greg Metcalfe" userId="6010bf73-9d09-471f-8c31-9dc0ce6a024f" providerId="ADAL" clId="{AB32AB86-3D7E-4A0B-A1E5-3F19A7B47398}" dt="2022-10-12T18:17:22.336" v="993" actId="478"/>
          <ac:spMkLst>
            <pc:docMk/>
            <pc:sldMk cId="604389765" sldId="302"/>
            <ac:spMk id="4" creationId="{E21B775C-5E2C-108C-2D37-B7DB1BC4AD1B}"/>
          </ac:spMkLst>
        </pc:spChg>
        <pc:spChg chg="del">
          <ac:chgData name="Greg Metcalfe" userId="6010bf73-9d09-471f-8c31-9dc0ce6a024f" providerId="ADAL" clId="{AB32AB86-3D7E-4A0B-A1E5-3F19A7B47398}" dt="2022-10-12T18:17:20.195" v="992" actId="478"/>
          <ac:spMkLst>
            <pc:docMk/>
            <pc:sldMk cId="604389765" sldId="302"/>
            <ac:spMk id="5" creationId="{CFADBE7C-1FA3-AFD1-2EDE-098AACB290DD}"/>
          </ac:spMkLst>
        </pc:spChg>
        <pc:spChg chg="del">
          <ac:chgData name="Greg Metcalfe" userId="6010bf73-9d09-471f-8c31-9dc0ce6a024f" providerId="ADAL" clId="{AB32AB86-3D7E-4A0B-A1E5-3F19A7B47398}" dt="2022-10-12T18:17:24.678" v="994" actId="478"/>
          <ac:spMkLst>
            <pc:docMk/>
            <pc:sldMk cId="604389765" sldId="302"/>
            <ac:spMk id="6" creationId="{6A2FBA98-B7D3-B44E-5472-1A97C464F0BA}"/>
          </ac:spMkLst>
        </pc:spChg>
        <pc:spChg chg="add mod">
          <ac:chgData name="Greg Metcalfe" userId="6010bf73-9d09-471f-8c31-9dc0ce6a024f" providerId="ADAL" clId="{AB32AB86-3D7E-4A0B-A1E5-3F19A7B47398}" dt="2022-10-12T18:53:23.050" v="1739" actId="1076"/>
          <ac:spMkLst>
            <pc:docMk/>
            <pc:sldMk cId="604389765" sldId="302"/>
            <ac:spMk id="7" creationId="{F93F856D-D19B-7247-3E16-01C0874D47B0}"/>
          </ac:spMkLst>
        </pc:spChg>
        <pc:spChg chg="add del mod">
          <ac:chgData name="Greg Metcalfe" userId="6010bf73-9d09-471f-8c31-9dc0ce6a024f" providerId="ADAL" clId="{AB32AB86-3D7E-4A0B-A1E5-3F19A7B47398}" dt="2022-10-12T18:43:21.111" v="998" actId="478"/>
          <ac:spMkLst>
            <pc:docMk/>
            <pc:sldMk cId="604389765" sldId="302"/>
            <ac:spMk id="9" creationId="{52559FD0-1B79-72AC-9A2D-463E38CC01AC}"/>
          </ac:spMkLst>
        </pc:spChg>
        <pc:spChg chg="add mod">
          <ac:chgData name="Greg Metcalfe" userId="6010bf73-9d09-471f-8c31-9dc0ce6a024f" providerId="ADAL" clId="{AB32AB86-3D7E-4A0B-A1E5-3F19A7B47398}" dt="2022-10-12T18:53:17.076" v="1738" actId="1076"/>
          <ac:spMkLst>
            <pc:docMk/>
            <pc:sldMk cId="604389765" sldId="302"/>
            <ac:spMk id="10" creationId="{7F2D69FD-E8AC-45FB-9C52-E01FA9D8E409}"/>
          </ac:spMkLst>
        </pc:spChg>
        <pc:picChg chg="add mod modCrop">
          <ac:chgData name="Greg Metcalfe" userId="6010bf73-9d09-471f-8c31-9dc0ce6a024f" providerId="ADAL" clId="{AB32AB86-3D7E-4A0B-A1E5-3F19A7B47398}" dt="2022-10-12T18:52:43.978" v="1734" actId="1076"/>
          <ac:picMkLst>
            <pc:docMk/>
            <pc:sldMk cId="604389765" sldId="302"/>
            <ac:picMk id="12" creationId="{B410290A-90F2-4361-83DA-4DE7C5F260C3}"/>
          </ac:picMkLst>
        </pc:picChg>
      </pc:sldChg>
      <pc:sldChg chg="addSp delSp modSp add mod modNotesTx">
        <pc:chgData name="Greg Metcalfe" userId="6010bf73-9d09-471f-8c31-9dc0ce6a024f" providerId="ADAL" clId="{AB32AB86-3D7E-4A0B-A1E5-3F19A7B47398}" dt="2022-10-12T20:35:18.039" v="3436" actId="20577"/>
        <pc:sldMkLst>
          <pc:docMk/>
          <pc:sldMk cId="799678746" sldId="303"/>
        </pc:sldMkLst>
        <pc:spChg chg="mod">
          <ac:chgData name="Greg Metcalfe" userId="6010bf73-9d09-471f-8c31-9dc0ce6a024f" providerId="ADAL" clId="{AB32AB86-3D7E-4A0B-A1E5-3F19A7B47398}" dt="2022-10-12T20:35:18.039" v="3436" actId="20577"/>
          <ac:spMkLst>
            <pc:docMk/>
            <pc:sldMk cId="799678746" sldId="303"/>
            <ac:spMk id="7" creationId="{F93F856D-D19B-7247-3E16-01C0874D47B0}"/>
          </ac:spMkLst>
        </pc:spChg>
        <pc:spChg chg="mod">
          <ac:chgData name="Greg Metcalfe" userId="6010bf73-9d09-471f-8c31-9dc0ce6a024f" providerId="ADAL" clId="{AB32AB86-3D7E-4A0B-A1E5-3F19A7B47398}" dt="2022-10-12T19:11:11.532" v="2294" actId="1076"/>
          <ac:spMkLst>
            <pc:docMk/>
            <pc:sldMk cId="799678746" sldId="303"/>
            <ac:spMk id="10" creationId="{7F2D69FD-E8AC-45FB-9C52-E01FA9D8E409}"/>
          </ac:spMkLst>
        </pc:spChg>
        <pc:picChg chg="add mod">
          <ac:chgData name="Greg Metcalfe" userId="6010bf73-9d09-471f-8c31-9dc0ce6a024f" providerId="ADAL" clId="{AB32AB86-3D7E-4A0B-A1E5-3F19A7B47398}" dt="2022-10-12T18:54:35.348" v="1743" actId="1076"/>
          <ac:picMkLst>
            <pc:docMk/>
            <pc:sldMk cId="799678746" sldId="303"/>
            <ac:picMk id="3" creationId="{6D1C4E4B-7962-59BF-9429-1A321D2D4A73}"/>
          </ac:picMkLst>
        </pc:picChg>
        <pc:picChg chg="del">
          <ac:chgData name="Greg Metcalfe" userId="6010bf73-9d09-471f-8c31-9dc0ce6a024f" providerId="ADAL" clId="{AB32AB86-3D7E-4A0B-A1E5-3F19A7B47398}" dt="2022-10-12T18:54:29.433" v="1741" actId="478"/>
          <ac:picMkLst>
            <pc:docMk/>
            <pc:sldMk cId="799678746" sldId="303"/>
            <ac:picMk id="12" creationId="{B410290A-90F2-4361-83DA-4DE7C5F260C3}"/>
          </ac:picMkLst>
        </pc:picChg>
      </pc:sldChg>
      <pc:sldChg chg="delSp modSp new mod ord">
        <pc:chgData name="Greg Metcalfe" userId="6010bf73-9d09-471f-8c31-9dc0ce6a024f" providerId="ADAL" clId="{AB32AB86-3D7E-4A0B-A1E5-3F19A7B47398}" dt="2022-10-12T19:16:10.342" v="2469"/>
        <pc:sldMkLst>
          <pc:docMk/>
          <pc:sldMk cId="1345141093" sldId="304"/>
        </pc:sldMkLst>
        <pc:spChg chg="mod">
          <ac:chgData name="Greg Metcalfe" userId="6010bf73-9d09-471f-8c31-9dc0ce6a024f" providerId="ADAL" clId="{AB32AB86-3D7E-4A0B-A1E5-3F19A7B47398}" dt="2022-10-12T19:15:55.903" v="2467"/>
          <ac:spMkLst>
            <pc:docMk/>
            <pc:sldMk cId="1345141093" sldId="304"/>
            <ac:spMk id="2" creationId="{D90A4B49-CAB2-8F0E-23F3-F07B76305617}"/>
          </ac:spMkLst>
        </pc:spChg>
        <pc:spChg chg="del">
          <ac:chgData name="Greg Metcalfe" userId="6010bf73-9d09-471f-8c31-9dc0ce6a024f" providerId="ADAL" clId="{AB32AB86-3D7E-4A0B-A1E5-3F19A7B47398}" dt="2022-10-12T19:13:36.716" v="2323" actId="478"/>
          <ac:spMkLst>
            <pc:docMk/>
            <pc:sldMk cId="1345141093" sldId="304"/>
            <ac:spMk id="3" creationId="{86B4EFA2-B19C-9BA1-E65C-E3F854BDFB79}"/>
          </ac:spMkLst>
        </pc:spChg>
        <pc:spChg chg="del">
          <ac:chgData name="Greg Metcalfe" userId="6010bf73-9d09-471f-8c31-9dc0ce6a024f" providerId="ADAL" clId="{AB32AB86-3D7E-4A0B-A1E5-3F19A7B47398}" dt="2022-10-12T19:13:40.715" v="2324" actId="478"/>
          <ac:spMkLst>
            <pc:docMk/>
            <pc:sldMk cId="1345141093" sldId="304"/>
            <ac:spMk id="4" creationId="{B131EC51-76AE-83AF-6266-42823DB0D22A}"/>
          </ac:spMkLst>
        </pc:spChg>
        <pc:spChg chg="del">
          <ac:chgData name="Greg Metcalfe" userId="6010bf73-9d09-471f-8c31-9dc0ce6a024f" providerId="ADAL" clId="{AB32AB86-3D7E-4A0B-A1E5-3F19A7B47398}" dt="2022-10-12T19:13:42.491" v="2325" actId="478"/>
          <ac:spMkLst>
            <pc:docMk/>
            <pc:sldMk cId="1345141093" sldId="304"/>
            <ac:spMk id="5" creationId="{15845C8E-4A24-12BD-2E17-8728E8855C75}"/>
          </ac:spMkLst>
        </pc:spChg>
        <pc:spChg chg="del">
          <ac:chgData name="Greg Metcalfe" userId="6010bf73-9d09-471f-8c31-9dc0ce6a024f" providerId="ADAL" clId="{AB32AB86-3D7E-4A0B-A1E5-3F19A7B47398}" dt="2022-10-12T19:13:44.499" v="2326" actId="478"/>
          <ac:spMkLst>
            <pc:docMk/>
            <pc:sldMk cId="1345141093" sldId="304"/>
            <ac:spMk id="6" creationId="{F1843217-D0D8-8AE5-82BB-01DA5D8602C6}"/>
          </ac:spMkLst>
        </pc:spChg>
      </pc:sldChg>
      <pc:sldChg chg="addSp modSp add mod">
        <pc:chgData name="Greg Metcalfe" userId="6010bf73-9d09-471f-8c31-9dc0ce6a024f" providerId="ADAL" clId="{AB32AB86-3D7E-4A0B-A1E5-3F19A7B47398}" dt="2022-10-12T20:40:01.799" v="3504" actId="1076"/>
        <pc:sldMkLst>
          <pc:docMk/>
          <pc:sldMk cId="1644711174" sldId="305"/>
        </pc:sldMkLst>
        <pc:spChg chg="mod">
          <ac:chgData name="Greg Metcalfe" userId="6010bf73-9d09-471f-8c31-9dc0ce6a024f" providerId="ADAL" clId="{AB32AB86-3D7E-4A0B-A1E5-3F19A7B47398}" dt="2022-10-12T20:39:52.147" v="3501" actId="1076"/>
          <ac:spMkLst>
            <pc:docMk/>
            <pc:sldMk cId="1644711174" sldId="305"/>
            <ac:spMk id="2" creationId="{D90A4B49-CAB2-8F0E-23F3-F07B76305617}"/>
          </ac:spMkLst>
        </pc:spChg>
        <pc:picChg chg="add mod">
          <ac:chgData name="Greg Metcalfe" userId="6010bf73-9d09-471f-8c31-9dc0ce6a024f" providerId="ADAL" clId="{AB32AB86-3D7E-4A0B-A1E5-3F19A7B47398}" dt="2022-10-12T20:40:01.799" v="3504" actId="1076"/>
          <ac:picMkLst>
            <pc:docMk/>
            <pc:sldMk cId="1644711174" sldId="305"/>
            <ac:picMk id="1026" creationId="{23D9A50E-A2BC-4433-7C51-D42629F3BD2F}"/>
          </ac:picMkLst>
        </pc:picChg>
      </pc:sldChg>
      <pc:sldChg chg="delSp modSp add mod">
        <pc:chgData name="Greg Metcalfe" userId="6010bf73-9d09-471f-8c31-9dc0ce6a024f" providerId="ADAL" clId="{AB32AB86-3D7E-4A0B-A1E5-3F19A7B47398}" dt="2022-10-12T20:51:17.574" v="3613" actId="113"/>
        <pc:sldMkLst>
          <pc:docMk/>
          <pc:sldMk cId="1599894877" sldId="306"/>
        </pc:sldMkLst>
        <pc:spChg chg="mod">
          <ac:chgData name="Greg Metcalfe" userId="6010bf73-9d09-471f-8c31-9dc0ce6a024f" providerId="ADAL" clId="{AB32AB86-3D7E-4A0B-A1E5-3F19A7B47398}" dt="2022-10-12T20:51:17.574" v="3613" actId="113"/>
          <ac:spMkLst>
            <pc:docMk/>
            <pc:sldMk cId="1599894877" sldId="306"/>
            <ac:spMk id="2" creationId="{D90A4B49-CAB2-8F0E-23F3-F07B76305617}"/>
          </ac:spMkLst>
        </pc:spChg>
        <pc:picChg chg="del">
          <ac:chgData name="Greg Metcalfe" userId="6010bf73-9d09-471f-8c31-9dc0ce6a024f" providerId="ADAL" clId="{AB32AB86-3D7E-4A0B-A1E5-3F19A7B47398}" dt="2022-10-12T20:51:03.243" v="3611" actId="478"/>
          <ac:picMkLst>
            <pc:docMk/>
            <pc:sldMk cId="1599894877" sldId="306"/>
            <ac:picMk id="1026" creationId="{23D9A50E-A2BC-4433-7C51-D42629F3BD2F}"/>
          </ac:picMkLst>
        </pc:picChg>
      </pc:sldChg>
      <pc:sldChg chg="add del">
        <pc:chgData name="Greg Metcalfe" userId="6010bf73-9d09-471f-8c31-9dc0ce6a024f" providerId="ADAL" clId="{AB32AB86-3D7E-4A0B-A1E5-3F19A7B47398}" dt="2022-10-12T20:49:47.820" v="3570"/>
        <pc:sldMkLst>
          <pc:docMk/>
          <pc:sldMk cId="4275486275" sldId="306"/>
        </pc:sldMkLst>
      </pc:sldChg>
      <pc:sldChg chg="add del setBg">
        <pc:chgData name="Greg Metcalfe" userId="6010bf73-9d09-471f-8c31-9dc0ce6a024f" providerId="ADAL" clId="{AB32AB86-3D7E-4A0B-A1E5-3F19A7B47398}" dt="2022-10-12T20:56:55.380" v="3615"/>
        <pc:sldMkLst>
          <pc:docMk/>
          <pc:sldMk cId="802227104" sldId="307"/>
        </pc:sldMkLst>
      </pc:sldChg>
      <pc:sldChg chg="addSp modSp add mod">
        <pc:chgData name="Greg Metcalfe" userId="6010bf73-9d09-471f-8c31-9dc0ce6a024f" providerId="ADAL" clId="{AB32AB86-3D7E-4A0B-A1E5-3F19A7B47398}" dt="2022-10-12T20:58:17.731" v="3687" actId="1076"/>
        <pc:sldMkLst>
          <pc:docMk/>
          <pc:sldMk cId="4068034473" sldId="307"/>
        </pc:sldMkLst>
        <pc:spChg chg="mod">
          <ac:chgData name="Greg Metcalfe" userId="6010bf73-9d09-471f-8c31-9dc0ce6a024f" providerId="ADAL" clId="{AB32AB86-3D7E-4A0B-A1E5-3F19A7B47398}" dt="2022-10-12T20:58:17.731" v="3687" actId="1076"/>
          <ac:spMkLst>
            <pc:docMk/>
            <pc:sldMk cId="4068034473" sldId="307"/>
            <ac:spMk id="2" creationId="{D90A4B49-CAB2-8F0E-23F3-F07B76305617}"/>
          </ac:spMkLst>
        </pc:spChg>
        <pc:picChg chg="add mod">
          <ac:chgData name="Greg Metcalfe" userId="6010bf73-9d09-471f-8c31-9dc0ce6a024f" providerId="ADAL" clId="{AB32AB86-3D7E-4A0B-A1E5-3F19A7B47398}" dt="2022-10-12T20:57:40.644" v="3678" actId="1076"/>
          <ac:picMkLst>
            <pc:docMk/>
            <pc:sldMk cId="4068034473" sldId="307"/>
            <ac:picMk id="4" creationId="{D3C241A8-8923-E539-D3C6-422DE0A07AB0}"/>
          </ac:picMkLst>
        </pc:picChg>
      </pc:sldChg>
      <pc:sldChg chg="modSp add del mod">
        <pc:chgData name="Greg Metcalfe" userId="6010bf73-9d09-471f-8c31-9dc0ce6a024f" providerId="ADAL" clId="{AB32AB86-3D7E-4A0B-A1E5-3F19A7B47398}" dt="2022-10-13T15:32:44.638" v="7126" actId="47"/>
        <pc:sldMkLst>
          <pc:docMk/>
          <pc:sldMk cId="236242255" sldId="308"/>
        </pc:sldMkLst>
        <pc:spChg chg="mod">
          <ac:chgData name="Greg Metcalfe" userId="6010bf73-9d09-471f-8c31-9dc0ce6a024f" providerId="ADAL" clId="{AB32AB86-3D7E-4A0B-A1E5-3F19A7B47398}" dt="2022-10-12T20:59:31.962" v="3691" actId="14100"/>
          <ac:spMkLst>
            <pc:docMk/>
            <pc:sldMk cId="236242255" sldId="308"/>
            <ac:spMk id="10" creationId="{7F2D69FD-E8AC-45FB-9C52-E01FA9D8E409}"/>
          </ac:spMkLst>
        </pc:spChg>
      </pc:sldChg>
      <pc:sldChg chg="addSp delSp modSp new mod setBg modNotesTx">
        <pc:chgData name="Greg Metcalfe" userId="6010bf73-9d09-471f-8c31-9dc0ce6a024f" providerId="ADAL" clId="{AB32AB86-3D7E-4A0B-A1E5-3F19A7B47398}" dt="2022-10-12T21:24:32.035" v="5786" actId="14100"/>
        <pc:sldMkLst>
          <pc:docMk/>
          <pc:sldMk cId="1034320841" sldId="309"/>
        </pc:sldMkLst>
        <pc:spChg chg="mod">
          <ac:chgData name="Greg Metcalfe" userId="6010bf73-9d09-471f-8c31-9dc0ce6a024f" providerId="ADAL" clId="{AB32AB86-3D7E-4A0B-A1E5-3F19A7B47398}" dt="2022-10-12T21:24:32.035" v="5786" actId="14100"/>
          <ac:spMkLst>
            <pc:docMk/>
            <pc:sldMk cId="1034320841" sldId="309"/>
            <ac:spMk id="2" creationId="{532EAF08-CE16-3AAD-68B0-649287D495AE}"/>
          </ac:spMkLst>
        </pc:spChg>
        <pc:spChg chg="mod">
          <ac:chgData name="Greg Metcalfe" userId="6010bf73-9d09-471f-8c31-9dc0ce6a024f" providerId="ADAL" clId="{AB32AB86-3D7E-4A0B-A1E5-3F19A7B47398}" dt="2022-10-12T21:12:40.029" v="4783" actId="14100"/>
          <ac:spMkLst>
            <pc:docMk/>
            <pc:sldMk cId="1034320841" sldId="309"/>
            <ac:spMk id="3" creationId="{C0746750-BFE1-32E0-6F48-079CB676C3D5}"/>
          </ac:spMkLst>
        </pc:spChg>
        <pc:spChg chg="mod">
          <ac:chgData name="Greg Metcalfe" userId="6010bf73-9d09-471f-8c31-9dc0ce6a024f" providerId="ADAL" clId="{AB32AB86-3D7E-4A0B-A1E5-3F19A7B47398}" dt="2022-10-12T21:06:04.270" v="4194" actId="14100"/>
          <ac:spMkLst>
            <pc:docMk/>
            <pc:sldMk cId="1034320841" sldId="309"/>
            <ac:spMk id="4" creationId="{3634AC3B-06BC-798A-1E6B-294C4FB0DBFE}"/>
          </ac:spMkLst>
        </pc:spChg>
        <pc:spChg chg="mod">
          <ac:chgData name="Greg Metcalfe" userId="6010bf73-9d09-471f-8c31-9dc0ce6a024f" providerId="ADAL" clId="{AB32AB86-3D7E-4A0B-A1E5-3F19A7B47398}" dt="2022-10-12T21:06:21.091" v="4199" actId="1076"/>
          <ac:spMkLst>
            <pc:docMk/>
            <pc:sldMk cId="1034320841" sldId="309"/>
            <ac:spMk id="5" creationId="{F941381B-C460-37AC-7B0E-58BDD87AF859}"/>
          </ac:spMkLst>
        </pc:spChg>
        <pc:spChg chg="del mod">
          <ac:chgData name="Greg Metcalfe" userId="6010bf73-9d09-471f-8c31-9dc0ce6a024f" providerId="ADAL" clId="{AB32AB86-3D7E-4A0B-A1E5-3F19A7B47398}" dt="2022-10-12T21:06:24.093" v="4200" actId="478"/>
          <ac:spMkLst>
            <pc:docMk/>
            <pc:sldMk cId="1034320841" sldId="309"/>
            <ac:spMk id="6" creationId="{3100A938-2317-578F-9574-0F9ADD14AA2A}"/>
          </ac:spMkLst>
        </pc:spChg>
        <pc:spChg chg="del">
          <ac:chgData name="Greg Metcalfe" userId="6010bf73-9d09-471f-8c31-9dc0ce6a024f" providerId="ADAL" clId="{AB32AB86-3D7E-4A0B-A1E5-3F19A7B47398}" dt="2022-10-12T21:06:06.717" v="4195" actId="478"/>
          <ac:spMkLst>
            <pc:docMk/>
            <pc:sldMk cId="1034320841" sldId="309"/>
            <ac:spMk id="7" creationId="{C36B0631-1BD9-B975-ADF0-99A9E0C9DF52}"/>
          </ac:spMkLst>
        </pc:spChg>
        <pc:spChg chg="del mod">
          <ac:chgData name="Greg Metcalfe" userId="6010bf73-9d09-471f-8c31-9dc0ce6a024f" providerId="ADAL" clId="{AB32AB86-3D7E-4A0B-A1E5-3F19A7B47398}" dt="2022-10-12T21:06:10.389" v="4197" actId="478"/>
          <ac:spMkLst>
            <pc:docMk/>
            <pc:sldMk cId="1034320841" sldId="309"/>
            <ac:spMk id="8" creationId="{D6A1C7BD-0679-2FDD-3EF6-60A7DAE78526}"/>
          </ac:spMkLst>
        </pc:spChg>
        <pc:spChg chg="del">
          <ac:chgData name="Greg Metcalfe" userId="6010bf73-9d09-471f-8c31-9dc0ce6a024f" providerId="ADAL" clId="{AB32AB86-3D7E-4A0B-A1E5-3F19A7B47398}" dt="2022-10-12T21:06:12.781" v="4198" actId="478"/>
          <ac:spMkLst>
            <pc:docMk/>
            <pc:sldMk cId="1034320841" sldId="309"/>
            <ac:spMk id="9" creationId="{F706C201-175C-2C2A-FA3E-616B77D48EC4}"/>
          </ac:spMkLst>
        </pc:spChg>
        <pc:spChg chg="add mod">
          <ac:chgData name="Greg Metcalfe" userId="6010bf73-9d09-471f-8c31-9dc0ce6a024f" providerId="ADAL" clId="{AB32AB86-3D7E-4A0B-A1E5-3F19A7B47398}" dt="2022-10-12T21:12:25.259" v="4782" actId="313"/>
          <ac:spMkLst>
            <pc:docMk/>
            <pc:sldMk cId="1034320841" sldId="309"/>
            <ac:spMk id="10" creationId="{D3CCF7C4-4BC0-91A3-EA9D-18B9A6CDFEA2}"/>
          </ac:spMkLst>
        </pc:spChg>
      </pc:sldChg>
      <pc:sldChg chg="add del">
        <pc:chgData name="Greg Metcalfe" userId="6010bf73-9d09-471f-8c31-9dc0ce6a024f" providerId="ADAL" clId="{AB32AB86-3D7E-4A0B-A1E5-3F19A7B47398}" dt="2022-10-12T21:06:28.785" v="4202"/>
        <pc:sldMkLst>
          <pc:docMk/>
          <pc:sldMk cId="3054247723" sldId="310"/>
        </pc:sldMkLst>
      </pc:sldChg>
      <pc:sldChg chg="addSp delSp modSp add mod setBg modNotesTx">
        <pc:chgData name="Greg Metcalfe" userId="6010bf73-9d09-471f-8c31-9dc0ce6a024f" providerId="ADAL" clId="{AB32AB86-3D7E-4A0B-A1E5-3F19A7B47398}" dt="2022-10-12T21:24:04.205" v="5784" actId="122"/>
        <pc:sldMkLst>
          <pc:docMk/>
          <pc:sldMk cId="3106038073" sldId="310"/>
        </pc:sldMkLst>
        <pc:spChg chg="del mod">
          <ac:chgData name="Greg Metcalfe" userId="6010bf73-9d09-471f-8c31-9dc0ce6a024f" providerId="ADAL" clId="{AB32AB86-3D7E-4A0B-A1E5-3F19A7B47398}" dt="2022-10-12T21:15:09.605" v="5137" actId="478"/>
          <ac:spMkLst>
            <pc:docMk/>
            <pc:sldMk cId="3106038073" sldId="310"/>
            <ac:spMk id="2" creationId="{532EAF08-CE16-3AAD-68B0-649287D495AE}"/>
          </ac:spMkLst>
        </pc:spChg>
        <pc:spChg chg="add mod">
          <ac:chgData name="Greg Metcalfe" userId="6010bf73-9d09-471f-8c31-9dc0ce6a024f" providerId="ADAL" clId="{AB32AB86-3D7E-4A0B-A1E5-3F19A7B47398}" dt="2022-10-12T21:24:04.205" v="5784" actId="122"/>
          <ac:spMkLst>
            <pc:docMk/>
            <pc:sldMk cId="3106038073" sldId="310"/>
            <ac:spMk id="6" creationId="{04D3F51D-576B-BAF0-A5BE-A52983B3AB2F}"/>
          </ac:spMkLst>
        </pc:spChg>
        <pc:spChg chg="add del mod">
          <ac:chgData name="Greg Metcalfe" userId="6010bf73-9d09-471f-8c31-9dc0ce6a024f" providerId="ADAL" clId="{AB32AB86-3D7E-4A0B-A1E5-3F19A7B47398}" dt="2022-10-12T21:15:12.552" v="5138" actId="478"/>
          <ac:spMkLst>
            <pc:docMk/>
            <pc:sldMk cId="3106038073" sldId="310"/>
            <ac:spMk id="8" creationId="{AB61D15F-791D-B356-F5BC-001C5CDCFEA3}"/>
          </ac:spMkLst>
        </pc:spChg>
        <pc:spChg chg="add del mod">
          <ac:chgData name="Greg Metcalfe" userId="6010bf73-9d09-471f-8c31-9dc0ce6a024f" providerId="ADAL" clId="{AB32AB86-3D7E-4A0B-A1E5-3F19A7B47398}" dt="2022-10-12T21:15:41.791" v="5161" actId="478"/>
          <ac:spMkLst>
            <pc:docMk/>
            <pc:sldMk cId="3106038073" sldId="310"/>
            <ac:spMk id="9" creationId="{960D9B31-2F86-1FCF-A3AA-D7D7254DE328}"/>
          </ac:spMkLst>
        </pc:spChg>
        <pc:spChg chg="add mod">
          <ac:chgData name="Greg Metcalfe" userId="6010bf73-9d09-471f-8c31-9dc0ce6a024f" providerId="ADAL" clId="{AB32AB86-3D7E-4A0B-A1E5-3F19A7B47398}" dt="2022-10-12T21:17:49.084" v="5183" actId="1076"/>
          <ac:spMkLst>
            <pc:docMk/>
            <pc:sldMk cId="3106038073" sldId="310"/>
            <ac:spMk id="11" creationId="{04A1E505-30EF-D9BB-E822-7641F802372E}"/>
          </ac:spMkLst>
        </pc:spChg>
      </pc:sldChg>
      <pc:sldChg chg="addSp delSp modSp add mod setBg modNotesTx">
        <pc:chgData name="Greg Metcalfe" userId="6010bf73-9d09-471f-8c31-9dc0ce6a024f" providerId="ADAL" clId="{AB32AB86-3D7E-4A0B-A1E5-3F19A7B47398}" dt="2022-10-12T21:35:03.693" v="7125" actId="20577"/>
        <pc:sldMkLst>
          <pc:docMk/>
          <pc:sldMk cId="1155890797" sldId="311"/>
        </pc:sldMkLst>
        <pc:spChg chg="mod">
          <ac:chgData name="Greg Metcalfe" userId="6010bf73-9d09-471f-8c31-9dc0ce6a024f" providerId="ADAL" clId="{AB32AB86-3D7E-4A0B-A1E5-3F19A7B47398}" dt="2022-10-12T21:25:34.151" v="5846" actId="20577"/>
          <ac:spMkLst>
            <pc:docMk/>
            <pc:sldMk cId="1155890797" sldId="311"/>
            <ac:spMk id="2" creationId="{532EAF08-CE16-3AAD-68B0-649287D495AE}"/>
          </ac:spMkLst>
        </pc:spChg>
        <pc:spChg chg="del">
          <ac:chgData name="Greg Metcalfe" userId="6010bf73-9d09-471f-8c31-9dc0ce6a024f" providerId="ADAL" clId="{AB32AB86-3D7E-4A0B-A1E5-3F19A7B47398}" dt="2022-10-12T21:25:53.139" v="5849" actId="478"/>
          <ac:spMkLst>
            <pc:docMk/>
            <pc:sldMk cId="1155890797" sldId="311"/>
            <ac:spMk id="3" creationId="{C0746750-BFE1-32E0-6F48-079CB676C3D5}"/>
          </ac:spMkLst>
        </pc:spChg>
        <pc:spChg chg="mod">
          <ac:chgData name="Greg Metcalfe" userId="6010bf73-9d09-471f-8c31-9dc0ce6a024f" providerId="ADAL" clId="{AB32AB86-3D7E-4A0B-A1E5-3F19A7B47398}" dt="2022-10-12T21:35:03.693" v="7125" actId="20577"/>
          <ac:spMkLst>
            <pc:docMk/>
            <pc:sldMk cId="1155890797" sldId="311"/>
            <ac:spMk id="4" creationId="{3634AC3B-06BC-798A-1E6B-294C4FB0DBFE}"/>
          </ac:spMkLst>
        </pc:spChg>
        <pc:spChg chg="del">
          <ac:chgData name="Greg Metcalfe" userId="6010bf73-9d09-471f-8c31-9dc0ce6a024f" providerId="ADAL" clId="{AB32AB86-3D7E-4A0B-A1E5-3F19A7B47398}" dt="2022-10-12T21:25:45.850" v="5847" actId="478"/>
          <ac:spMkLst>
            <pc:docMk/>
            <pc:sldMk cId="1155890797" sldId="311"/>
            <ac:spMk id="5" creationId="{F941381B-C460-37AC-7B0E-58BDD87AF859}"/>
          </ac:spMkLst>
        </pc:spChg>
        <pc:spChg chg="add del mod">
          <ac:chgData name="Greg Metcalfe" userId="6010bf73-9d09-471f-8c31-9dc0ce6a024f" providerId="ADAL" clId="{AB32AB86-3D7E-4A0B-A1E5-3F19A7B47398}" dt="2022-10-12T21:25:48.703" v="5848" actId="478"/>
          <ac:spMkLst>
            <pc:docMk/>
            <pc:sldMk cId="1155890797" sldId="311"/>
            <ac:spMk id="7" creationId="{BD7AC933-2A46-BF15-4ACB-FBEAF80AD2D8}"/>
          </ac:spMkLst>
        </pc:spChg>
        <pc:spChg chg="add del mod">
          <ac:chgData name="Greg Metcalfe" userId="6010bf73-9d09-471f-8c31-9dc0ce6a024f" providerId="ADAL" clId="{AB32AB86-3D7E-4A0B-A1E5-3F19A7B47398}" dt="2022-10-12T21:25:55.978" v="5850" actId="478"/>
          <ac:spMkLst>
            <pc:docMk/>
            <pc:sldMk cId="1155890797" sldId="311"/>
            <ac:spMk id="9" creationId="{A1E8B8D8-24D8-2590-C283-F5779E73FC2A}"/>
          </ac:spMkLst>
        </pc:spChg>
        <pc:spChg chg="del">
          <ac:chgData name="Greg Metcalfe" userId="6010bf73-9d09-471f-8c31-9dc0ce6a024f" providerId="ADAL" clId="{AB32AB86-3D7E-4A0B-A1E5-3F19A7B47398}" dt="2022-10-12T21:25:45.850" v="5847" actId="478"/>
          <ac:spMkLst>
            <pc:docMk/>
            <pc:sldMk cId="1155890797" sldId="311"/>
            <ac:spMk id="10" creationId="{D3CCF7C4-4BC0-91A3-EA9D-18B9A6CDFE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F4E01-7893-48D0-98FC-235AC845C73C}"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13CC34F5-8F19-43CA-BBA9-6321EF806C14}">
      <dgm:prSet custT="1"/>
      <dgm:spPr/>
      <dgm:t>
        <a:bodyPr/>
        <a:lstStyle/>
        <a:p>
          <a:r>
            <a:rPr lang="en-US" sz="2000" b="1" dirty="0">
              <a:latin typeface="Tenorite" panose="00000500000000000000" pitchFamily="2" charset="0"/>
            </a:rPr>
            <a:t>FMCSA North American Standard – A School</a:t>
          </a:r>
          <a:endParaRPr lang="en-US" sz="2000" dirty="0">
            <a:latin typeface="Tenorite" panose="00000500000000000000" pitchFamily="2" charset="0"/>
          </a:endParaRPr>
        </a:p>
      </dgm:t>
    </dgm:pt>
    <dgm:pt modelId="{DC6A45EA-320B-41F4-80A4-EDE54E05035E}" type="parTrans" cxnId="{66235E54-0342-4F83-8EA1-377356E8F57D}">
      <dgm:prSet/>
      <dgm:spPr/>
      <dgm:t>
        <a:bodyPr/>
        <a:lstStyle/>
        <a:p>
          <a:endParaRPr lang="en-US"/>
        </a:p>
      </dgm:t>
    </dgm:pt>
    <dgm:pt modelId="{8E9EE7E4-125C-495F-BC5F-265D2EDD72E5}" type="sibTrans" cxnId="{66235E54-0342-4F83-8EA1-377356E8F57D}">
      <dgm:prSet/>
      <dgm:spPr/>
      <dgm:t>
        <a:bodyPr/>
        <a:lstStyle/>
        <a:p>
          <a:endParaRPr lang="en-US"/>
        </a:p>
      </dgm:t>
    </dgm:pt>
    <dgm:pt modelId="{74A92082-3372-40FC-A6B3-27D73905B243}">
      <dgm:prSet/>
      <dgm:spPr/>
      <dgm:t>
        <a:bodyPr/>
        <a:lstStyle/>
        <a:p>
          <a:r>
            <a:rPr lang="en-US" dirty="0">
              <a:latin typeface="Tenorite" panose="00000500000000000000" pitchFamily="2" charset="0"/>
            </a:rPr>
            <a:t>Certification to Perform Inspections of Drivers for Compliance with Federal Motor Carrier Safety Regulations</a:t>
          </a:r>
        </a:p>
      </dgm:t>
    </dgm:pt>
    <dgm:pt modelId="{3DC67FA5-E284-4907-9CD4-A0D215D66A2D}" type="parTrans" cxnId="{7E217FD5-C1ED-43A6-867C-1D862FDB0364}">
      <dgm:prSet/>
      <dgm:spPr/>
      <dgm:t>
        <a:bodyPr/>
        <a:lstStyle/>
        <a:p>
          <a:endParaRPr lang="en-US"/>
        </a:p>
      </dgm:t>
    </dgm:pt>
    <dgm:pt modelId="{5A6FE541-4C19-4B6F-A16D-03D9176926B3}" type="sibTrans" cxnId="{7E217FD5-C1ED-43A6-867C-1D862FDB0364}">
      <dgm:prSet/>
      <dgm:spPr/>
      <dgm:t>
        <a:bodyPr/>
        <a:lstStyle/>
        <a:p>
          <a:endParaRPr lang="en-US"/>
        </a:p>
      </dgm:t>
    </dgm:pt>
    <dgm:pt modelId="{35B6749C-A509-4FDB-A8D7-9FA013DCB681}">
      <dgm:prSet/>
      <dgm:spPr/>
      <dgm:t>
        <a:bodyPr/>
        <a:lstStyle/>
        <a:p>
          <a:r>
            <a:rPr lang="en-US">
              <a:latin typeface="Tenorite" panose="00000500000000000000" pitchFamily="2" charset="0"/>
            </a:rPr>
            <a:t>40 Hour Course</a:t>
          </a:r>
        </a:p>
      </dgm:t>
    </dgm:pt>
    <dgm:pt modelId="{5DF5D5B8-127A-4FB9-A089-B460B7437B97}" type="parTrans" cxnId="{B302BDB7-CFF1-42F5-85C0-A9A9FBB15043}">
      <dgm:prSet/>
      <dgm:spPr/>
      <dgm:t>
        <a:bodyPr/>
        <a:lstStyle/>
        <a:p>
          <a:endParaRPr lang="en-US"/>
        </a:p>
      </dgm:t>
    </dgm:pt>
    <dgm:pt modelId="{5D0E9E43-CB2F-4FD2-B0E5-3C8C3FD9D2B4}" type="sibTrans" cxnId="{B302BDB7-CFF1-42F5-85C0-A9A9FBB15043}">
      <dgm:prSet/>
      <dgm:spPr/>
      <dgm:t>
        <a:bodyPr/>
        <a:lstStyle/>
        <a:p>
          <a:endParaRPr lang="en-US"/>
        </a:p>
      </dgm:t>
    </dgm:pt>
    <dgm:pt modelId="{FB6C4C41-3250-487A-8E15-A988168DB259}">
      <dgm:prSet/>
      <dgm:spPr/>
      <dgm:t>
        <a:bodyPr/>
        <a:lstStyle/>
        <a:p>
          <a:r>
            <a:rPr lang="en-US">
              <a:latin typeface="Tenorite" panose="00000500000000000000" pitchFamily="2" charset="0"/>
            </a:rPr>
            <a:t>32 Apprentice Inspections </a:t>
          </a:r>
        </a:p>
      </dgm:t>
    </dgm:pt>
    <dgm:pt modelId="{9C43C7F4-6F15-4627-8FA0-FA3ECAE148BF}" type="parTrans" cxnId="{5C1682EA-6A80-403C-BBAA-6EAADE3BCFD7}">
      <dgm:prSet/>
      <dgm:spPr/>
      <dgm:t>
        <a:bodyPr/>
        <a:lstStyle/>
        <a:p>
          <a:endParaRPr lang="en-US"/>
        </a:p>
      </dgm:t>
    </dgm:pt>
    <dgm:pt modelId="{CB69A229-47BE-489A-9B20-26A94C77A4D9}" type="sibTrans" cxnId="{5C1682EA-6A80-403C-BBAA-6EAADE3BCFD7}">
      <dgm:prSet/>
      <dgm:spPr/>
      <dgm:t>
        <a:bodyPr/>
        <a:lstStyle/>
        <a:p>
          <a:endParaRPr lang="en-US"/>
        </a:p>
      </dgm:t>
    </dgm:pt>
    <dgm:pt modelId="{A7451FE5-06E8-4745-8E58-EC70200E0A23}">
      <dgm:prSet/>
      <dgm:spPr/>
      <dgm:t>
        <a:bodyPr/>
        <a:lstStyle/>
        <a:p>
          <a:r>
            <a:rPr lang="en-US">
              <a:latin typeface="Tenorite" panose="00000500000000000000" pitchFamily="2" charset="0"/>
            </a:rPr>
            <a:t>32 (Minimum) Inspections Annually to Maintain</a:t>
          </a:r>
        </a:p>
      </dgm:t>
    </dgm:pt>
    <dgm:pt modelId="{56533EBD-BB73-46F8-9E55-0C7C0972684A}" type="parTrans" cxnId="{F8BAB699-B350-4AF0-B151-806BE8393F33}">
      <dgm:prSet/>
      <dgm:spPr/>
      <dgm:t>
        <a:bodyPr/>
        <a:lstStyle/>
        <a:p>
          <a:endParaRPr lang="en-US"/>
        </a:p>
      </dgm:t>
    </dgm:pt>
    <dgm:pt modelId="{62A5D775-2394-406A-909C-18362B31FBD9}" type="sibTrans" cxnId="{F8BAB699-B350-4AF0-B151-806BE8393F33}">
      <dgm:prSet/>
      <dgm:spPr/>
      <dgm:t>
        <a:bodyPr/>
        <a:lstStyle/>
        <a:p>
          <a:endParaRPr lang="en-US"/>
        </a:p>
      </dgm:t>
    </dgm:pt>
    <dgm:pt modelId="{FFE1DCBD-B185-4238-A7B6-263F80F431F2}">
      <dgm:prSet custT="1"/>
      <dgm:spPr/>
      <dgm:t>
        <a:bodyPr/>
        <a:lstStyle/>
        <a:p>
          <a:r>
            <a:rPr lang="en-US" sz="2000" b="1" dirty="0">
              <a:latin typeface="Tenorite" panose="00000500000000000000" pitchFamily="2" charset="0"/>
            </a:rPr>
            <a:t>FMCSA North American Standard – B School</a:t>
          </a:r>
        </a:p>
      </dgm:t>
    </dgm:pt>
    <dgm:pt modelId="{EFE5DB2E-829E-4E03-BBD3-545B7B2E66E8}" type="parTrans" cxnId="{8102A743-2DCB-47B7-B951-785ED3F7DAF6}">
      <dgm:prSet/>
      <dgm:spPr/>
      <dgm:t>
        <a:bodyPr/>
        <a:lstStyle/>
        <a:p>
          <a:endParaRPr lang="en-US"/>
        </a:p>
      </dgm:t>
    </dgm:pt>
    <dgm:pt modelId="{0C1CC979-219A-40E6-B869-915067EC4996}" type="sibTrans" cxnId="{8102A743-2DCB-47B7-B951-785ED3F7DAF6}">
      <dgm:prSet/>
      <dgm:spPr/>
      <dgm:t>
        <a:bodyPr/>
        <a:lstStyle/>
        <a:p>
          <a:endParaRPr lang="en-US"/>
        </a:p>
      </dgm:t>
    </dgm:pt>
    <dgm:pt modelId="{4E0269E1-9F82-41DC-B9B2-12BCC808E3BA}">
      <dgm:prSet/>
      <dgm:spPr/>
      <dgm:t>
        <a:bodyPr/>
        <a:lstStyle/>
        <a:p>
          <a:r>
            <a:rPr lang="en-US">
              <a:latin typeface="Tenorite" panose="00000500000000000000" pitchFamily="2" charset="0"/>
            </a:rPr>
            <a:t>Certification to Perform Inspections of Commercial Motor Vehicles for Compliance with Federal Motor Carrier Safety Regulations</a:t>
          </a:r>
        </a:p>
      </dgm:t>
    </dgm:pt>
    <dgm:pt modelId="{F8125557-440B-4067-83D8-47AA2C35B87A}" type="parTrans" cxnId="{A0A793A5-5449-458C-B93C-BF4C7D86AC9A}">
      <dgm:prSet/>
      <dgm:spPr/>
      <dgm:t>
        <a:bodyPr/>
        <a:lstStyle/>
        <a:p>
          <a:endParaRPr lang="en-US"/>
        </a:p>
      </dgm:t>
    </dgm:pt>
    <dgm:pt modelId="{DDFD48D3-86B1-4A18-A237-9E55E276782A}" type="sibTrans" cxnId="{A0A793A5-5449-458C-B93C-BF4C7D86AC9A}">
      <dgm:prSet/>
      <dgm:spPr/>
      <dgm:t>
        <a:bodyPr/>
        <a:lstStyle/>
        <a:p>
          <a:endParaRPr lang="en-US"/>
        </a:p>
      </dgm:t>
    </dgm:pt>
    <dgm:pt modelId="{C801A918-4E6F-4BAE-8A81-53A286135DFF}">
      <dgm:prSet/>
      <dgm:spPr/>
      <dgm:t>
        <a:bodyPr/>
        <a:lstStyle/>
        <a:p>
          <a:r>
            <a:rPr lang="en-US">
              <a:latin typeface="Tenorite" panose="00000500000000000000" pitchFamily="2" charset="0"/>
            </a:rPr>
            <a:t>40 Hour Course</a:t>
          </a:r>
        </a:p>
      </dgm:t>
    </dgm:pt>
    <dgm:pt modelId="{41E6EB72-5DBF-449F-B6C0-EF5BC0878085}" type="parTrans" cxnId="{504E5E3E-43E8-4CEF-B04D-14DB63B82E90}">
      <dgm:prSet/>
      <dgm:spPr/>
      <dgm:t>
        <a:bodyPr/>
        <a:lstStyle/>
        <a:p>
          <a:endParaRPr lang="en-US"/>
        </a:p>
      </dgm:t>
    </dgm:pt>
    <dgm:pt modelId="{223AACA7-78B3-463B-8A4C-353F61C5C9A5}" type="sibTrans" cxnId="{504E5E3E-43E8-4CEF-B04D-14DB63B82E90}">
      <dgm:prSet/>
      <dgm:spPr/>
      <dgm:t>
        <a:bodyPr/>
        <a:lstStyle/>
        <a:p>
          <a:endParaRPr lang="en-US"/>
        </a:p>
      </dgm:t>
    </dgm:pt>
    <dgm:pt modelId="{5EC0D38B-592C-4963-AF0A-53937C294E98}">
      <dgm:prSet/>
      <dgm:spPr/>
      <dgm:t>
        <a:bodyPr/>
        <a:lstStyle/>
        <a:p>
          <a:r>
            <a:rPr lang="en-US">
              <a:latin typeface="Tenorite" panose="00000500000000000000" pitchFamily="2" charset="0"/>
            </a:rPr>
            <a:t>32 Apprentice Inspections</a:t>
          </a:r>
        </a:p>
      </dgm:t>
    </dgm:pt>
    <dgm:pt modelId="{46A2D990-1AD8-48AE-B0EA-F50A625610F9}" type="parTrans" cxnId="{E8504C4E-FF89-4401-A053-64E384CEFC4D}">
      <dgm:prSet/>
      <dgm:spPr/>
      <dgm:t>
        <a:bodyPr/>
        <a:lstStyle/>
        <a:p>
          <a:endParaRPr lang="en-US"/>
        </a:p>
      </dgm:t>
    </dgm:pt>
    <dgm:pt modelId="{B4E4F227-A4DA-4ED3-9D7D-C2AEFE7D897E}" type="sibTrans" cxnId="{E8504C4E-FF89-4401-A053-64E384CEFC4D}">
      <dgm:prSet/>
      <dgm:spPr/>
      <dgm:t>
        <a:bodyPr/>
        <a:lstStyle/>
        <a:p>
          <a:endParaRPr lang="en-US"/>
        </a:p>
      </dgm:t>
    </dgm:pt>
    <dgm:pt modelId="{7B3CAAAE-A7BD-401F-8AA1-5D7C167D4654}">
      <dgm:prSet/>
      <dgm:spPr/>
      <dgm:t>
        <a:bodyPr/>
        <a:lstStyle/>
        <a:p>
          <a:r>
            <a:rPr lang="en-US">
              <a:latin typeface="Tenorite" panose="00000500000000000000" pitchFamily="2" charset="0"/>
            </a:rPr>
            <a:t>32 (Minimum) Inspections Annually to Maintain</a:t>
          </a:r>
        </a:p>
      </dgm:t>
    </dgm:pt>
    <dgm:pt modelId="{63AF221F-A85F-41AE-B660-0FDEA4D10514}" type="parTrans" cxnId="{6B41C42B-093C-4EF4-9FCF-1C82C6628AD2}">
      <dgm:prSet/>
      <dgm:spPr/>
      <dgm:t>
        <a:bodyPr/>
        <a:lstStyle/>
        <a:p>
          <a:endParaRPr lang="en-US"/>
        </a:p>
      </dgm:t>
    </dgm:pt>
    <dgm:pt modelId="{FC862D44-29DE-4371-BA48-5A8BB59D7285}" type="sibTrans" cxnId="{6B41C42B-093C-4EF4-9FCF-1C82C6628AD2}">
      <dgm:prSet/>
      <dgm:spPr/>
      <dgm:t>
        <a:bodyPr/>
        <a:lstStyle/>
        <a:p>
          <a:endParaRPr lang="en-US"/>
        </a:p>
      </dgm:t>
    </dgm:pt>
    <dgm:pt modelId="{FAB40BF7-643E-4279-851B-BBC1CA1AD94D}">
      <dgm:prSet custT="1"/>
      <dgm:spPr/>
      <dgm:t>
        <a:bodyPr/>
        <a:lstStyle/>
        <a:p>
          <a:r>
            <a:rPr lang="en-US" sz="2000" b="1" dirty="0">
              <a:latin typeface="Tenorite" panose="00000500000000000000" pitchFamily="2" charset="0"/>
            </a:rPr>
            <a:t>FMCSA Hazardous Materials – General HazMat School</a:t>
          </a:r>
        </a:p>
      </dgm:t>
    </dgm:pt>
    <dgm:pt modelId="{95AC8656-F02B-4D13-B720-CEB96A24E627}" type="parTrans" cxnId="{3B207CC4-3F56-4E36-A593-73B6CBFEB04C}">
      <dgm:prSet/>
      <dgm:spPr/>
      <dgm:t>
        <a:bodyPr/>
        <a:lstStyle/>
        <a:p>
          <a:endParaRPr lang="en-US"/>
        </a:p>
      </dgm:t>
    </dgm:pt>
    <dgm:pt modelId="{EA87DBD8-3597-40F3-AADE-AE3A186F5565}" type="sibTrans" cxnId="{3B207CC4-3F56-4E36-A593-73B6CBFEB04C}">
      <dgm:prSet/>
      <dgm:spPr/>
      <dgm:t>
        <a:bodyPr/>
        <a:lstStyle/>
        <a:p>
          <a:endParaRPr lang="en-US"/>
        </a:p>
      </dgm:t>
    </dgm:pt>
    <dgm:pt modelId="{8FA1B30E-4C78-4AA6-A385-69A1C9798408}">
      <dgm:prSet/>
      <dgm:spPr/>
      <dgm:t>
        <a:bodyPr/>
        <a:lstStyle/>
        <a:p>
          <a:r>
            <a:rPr lang="en-US">
              <a:latin typeface="Tenorite" panose="00000500000000000000" pitchFamily="2" charset="0"/>
            </a:rPr>
            <a:t>Certification to Perform Inspections for Compliance with Federal Hazardous Materials Regulations</a:t>
          </a:r>
        </a:p>
      </dgm:t>
    </dgm:pt>
    <dgm:pt modelId="{BC426A98-AD05-4442-AE65-FCFD92CED5DC}" type="parTrans" cxnId="{C194458B-4A50-4B9C-93F3-E4B5E44AF20A}">
      <dgm:prSet/>
      <dgm:spPr/>
      <dgm:t>
        <a:bodyPr/>
        <a:lstStyle/>
        <a:p>
          <a:endParaRPr lang="en-US"/>
        </a:p>
      </dgm:t>
    </dgm:pt>
    <dgm:pt modelId="{0B660519-DE1A-4E6D-A66A-56EAF6EA757E}" type="sibTrans" cxnId="{C194458B-4A50-4B9C-93F3-E4B5E44AF20A}">
      <dgm:prSet/>
      <dgm:spPr/>
      <dgm:t>
        <a:bodyPr/>
        <a:lstStyle/>
        <a:p>
          <a:endParaRPr lang="en-US"/>
        </a:p>
      </dgm:t>
    </dgm:pt>
    <dgm:pt modelId="{9EAC1212-7083-45F2-94DB-5A5FB7AFD2D6}">
      <dgm:prSet/>
      <dgm:spPr/>
      <dgm:t>
        <a:bodyPr/>
        <a:lstStyle/>
        <a:p>
          <a:r>
            <a:rPr lang="en-US">
              <a:latin typeface="Tenorite" panose="00000500000000000000" pitchFamily="2" charset="0"/>
            </a:rPr>
            <a:t>40 Hour Course</a:t>
          </a:r>
        </a:p>
      </dgm:t>
    </dgm:pt>
    <dgm:pt modelId="{441CEF50-F154-41CE-9CB6-B8D40E3DF126}" type="parTrans" cxnId="{41387C15-CF47-40A9-AF23-D486D4ECF026}">
      <dgm:prSet/>
      <dgm:spPr/>
      <dgm:t>
        <a:bodyPr/>
        <a:lstStyle/>
        <a:p>
          <a:endParaRPr lang="en-US"/>
        </a:p>
      </dgm:t>
    </dgm:pt>
    <dgm:pt modelId="{05DD9716-D10E-4806-BA3E-8C9973EDFAC0}" type="sibTrans" cxnId="{41387C15-CF47-40A9-AF23-D486D4ECF026}">
      <dgm:prSet/>
      <dgm:spPr/>
      <dgm:t>
        <a:bodyPr/>
        <a:lstStyle/>
        <a:p>
          <a:endParaRPr lang="en-US"/>
        </a:p>
      </dgm:t>
    </dgm:pt>
    <dgm:pt modelId="{214F43BC-0D30-435B-84CC-58852CAABFCB}">
      <dgm:prSet/>
      <dgm:spPr/>
      <dgm:t>
        <a:bodyPr/>
        <a:lstStyle/>
        <a:p>
          <a:r>
            <a:rPr lang="en-US">
              <a:latin typeface="Tenorite" panose="00000500000000000000" pitchFamily="2" charset="0"/>
            </a:rPr>
            <a:t>8 Apprentice Inspections</a:t>
          </a:r>
        </a:p>
      </dgm:t>
    </dgm:pt>
    <dgm:pt modelId="{2A2AE324-1D1F-4E19-88B1-CB6F9263F9CC}" type="parTrans" cxnId="{0FCB4AF5-CB6D-41B3-B55C-3CE43B96480E}">
      <dgm:prSet/>
      <dgm:spPr/>
      <dgm:t>
        <a:bodyPr/>
        <a:lstStyle/>
        <a:p>
          <a:endParaRPr lang="en-US"/>
        </a:p>
      </dgm:t>
    </dgm:pt>
    <dgm:pt modelId="{C3C53BCE-2942-4128-9DFE-D4128AF943FB}" type="sibTrans" cxnId="{0FCB4AF5-CB6D-41B3-B55C-3CE43B96480E}">
      <dgm:prSet/>
      <dgm:spPr/>
      <dgm:t>
        <a:bodyPr/>
        <a:lstStyle/>
        <a:p>
          <a:endParaRPr lang="en-US"/>
        </a:p>
      </dgm:t>
    </dgm:pt>
    <dgm:pt modelId="{2046E895-21E5-4579-894E-6D269CCB0F9A}">
      <dgm:prSet/>
      <dgm:spPr/>
      <dgm:t>
        <a:bodyPr/>
        <a:lstStyle/>
        <a:p>
          <a:r>
            <a:rPr lang="en-US">
              <a:latin typeface="Tenorite" panose="00000500000000000000" pitchFamily="2" charset="0"/>
            </a:rPr>
            <a:t>8 (Minimum) Inspections Annually to Maintain</a:t>
          </a:r>
        </a:p>
      </dgm:t>
    </dgm:pt>
    <dgm:pt modelId="{DB823217-33C1-4C4C-9E88-D32C30831F2D}" type="parTrans" cxnId="{5BD70693-FE8B-4F60-8D03-3ACE75399DF6}">
      <dgm:prSet/>
      <dgm:spPr/>
      <dgm:t>
        <a:bodyPr/>
        <a:lstStyle/>
        <a:p>
          <a:endParaRPr lang="en-US"/>
        </a:p>
      </dgm:t>
    </dgm:pt>
    <dgm:pt modelId="{1DBCCF09-DF22-4894-B7EF-9F0C254BC5B4}" type="sibTrans" cxnId="{5BD70693-FE8B-4F60-8D03-3ACE75399DF6}">
      <dgm:prSet/>
      <dgm:spPr/>
      <dgm:t>
        <a:bodyPr/>
        <a:lstStyle/>
        <a:p>
          <a:endParaRPr lang="en-US"/>
        </a:p>
      </dgm:t>
    </dgm:pt>
    <dgm:pt modelId="{32A9268A-59B4-4201-8822-66A2B012B37D}">
      <dgm:prSet custT="1"/>
      <dgm:spPr/>
      <dgm:t>
        <a:bodyPr/>
        <a:lstStyle/>
        <a:p>
          <a:r>
            <a:rPr lang="en-US" sz="2000" b="1" dirty="0">
              <a:latin typeface="Tenorite" panose="00000500000000000000" pitchFamily="2" charset="0"/>
            </a:rPr>
            <a:t>FMCSA Hazardous Materials – HazMat Cargo Tank School</a:t>
          </a:r>
        </a:p>
      </dgm:t>
    </dgm:pt>
    <dgm:pt modelId="{60D8CF97-60EA-4322-861D-0C4ACC2FD67D}" type="parTrans" cxnId="{B8FB5081-1F98-494E-9AED-9145B3FD8D2D}">
      <dgm:prSet/>
      <dgm:spPr/>
      <dgm:t>
        <a:bodyPr/>
        <a:lstStyle/>
        <a:p>
          <a:endParaRPr lang="en-US"/>
        </a:p>
      </dgm:t>
    </dgm:pt>
    <dgm:pt modelId="{6E454E00-D82B-4983-A5F1-77CB0CA61FCA}" type="sibTrans" cxnId="{B8FB5081-1F98-494E-9AED-9145B3FD8D2D}">
      <dgm:prSet/>
      <dgm:spPr/>
      <dgm:t>
        <a:bodyPr/>
        <a:lstStyle/>
        <a:p>
          <a:endParaRPr lang="en-US"/>
        </a:p>
      </dgm:t>
    </dgm:pt>
    <dgm:pt modelId="{0B4DD12A-F744-4E88-933C-5D79B0A83E9A}">
      <dgm:prSet/>
      <dgm:spPr/>
      <dgm:t>
        <a:bodyPr/>
        <a:lstStyle/>
        <a:p>
          <a:r>
            <a:rPr lang="en-US" dirty="0">
              <a:latin typeface="Tenorite" panose="00000500000000000000" pitchFamily="2" charset="0"/>
            </a:rPr>
            <a:t>Certification to Perform Inspections for Compliance with Federal Hazardous Materials Regulations for Cargo Tanks</a:t>
          </a:r>
        </a:p>
      </dgm:t>
    </dgm:pt>
    <dgm:pt modelId="{982EC80A-5F7A-436A-93A2-DA2FC1DC052A}" type="parTrans" cxnId="{C6C5E24F-1F7E-4F38-8156-B7DA5D49BB61}">
      <dgm:prSet/>
      <dgm:spPr/>
      <dgm:t>
        <a:bodyPr/>
        <a:lstStyle/>
        <a:p>
          <a:endParaRPr lang="en-US"/>
        </a:p>
      </dgm:t>
    </dgm:pt>
    <dgm:pt modelId="{E548FFA7-2687-4D71-8570-3C650C4FC0DC}" type="sibTrans" cxnId="{C6C5E24F-1F7E-4F38-8156-B7DA5D49BB61}">
      <dgm:prSet/>
      <dgm:spPr/>
      <dgm:t>
        <a:bodyPr/>
        <a:lstStyle/>
        <a:p>
          <a:endParaRPr lang="en-US"/>
        </a:p>
      </dgm:t>
    </dgm:pt>
    <dgm:pt modelId="{9D759D9B-C7E8-428E-9592-E2855A6520CD}">
      <dgm:prSet/>
      <dgm:spPr/>
      <dgm:t>
        <a:bodyPr/>
        <a:lstStyle/>
        <a:p>
          <a:r>
            <a:rPr lang="en-US">
              <a:latin typeface="Tenorite" panose="00000500000000000000" pitchFamily="2" charset="0"/>
            </a:rPr>
            <a:t>40 Hour Course</a:t>
          </a:r>
        </a:p>
      </dgm:t>
    </dgm:pt>
    <dgm:pt modelId="{B1DE22F8-522B-423F-BF76-AC7B7A032B08}" type="parTrans" cxnId="{FFAF0235-BE57-462B-B645-F68343F50C20}">
      <dgm:prSet/>
      <dgm:spPr/>
      <dgm:t>
        <a:bodyPr/>
        <a:lstStyle/>
        <a:p>
          <a:endParaRPr lang="en-US"/>
        </a:p>
      </dgm:t>
    </dgm:pt>
    <dgm:pt modelId="{BF391489-8A0E-4961-ACBE-ED99B5BBFD7C}" type="sibTrans" cxnId="{FFAF0235-BE57-462B-B645-F68343F50C20}">
      <dgm:prSet/>
      <dgm:spPr/>
      <dgm:t>
        <a:bodyPr/>
        <a:lstStyle/>
        <a:p>
          <a:endParaRPr lang="en-US"/>
        </a:p>
      </dgm:t>
    </dgm:pt>
    <dgm:pt modelId="{2681D484-5B7F-4D47-8F88-8F63A220C157}">
      <dgm:prSet/>
      <dgm:spPr/>
      <dgm:t>
        <a:bodyPr/>
        <a:lstStyle/>
        <a:p>
          <a:r>
            <a:rPr lang="en-US">
              <a:latin typeface="Tenorite" panose="00000500000000000000" pitchFamily="2" charset="0"/>
            </a:rPr>
            <a:t>8 Apprentice Inspections</a:t>
          </a:r>
        </a:p>
      </dgm:t>
    </dgm:pt>
    <dgm:pt modelId="{424AC997-8350-4147-B3AA-F0E02B76FC9B}" type="parTrans" cxnId="{3FA97AFE-B7D3-430A-BFFC-E92765C1FA64}">
      <dgm:prSet/>
      <dgm:spPr/>
      <dgm:t>
        <a:bodyPr/>
        <a:lstStyle/>
        <a:p>
          <a:endParaRPr lang="en-US"/>
        </a:p>
      </dgm:t>
    </dgm:pt>
    <dgm:pt modelId="{B3CD578B-C83D-4490-97E8-31941D39CBF9}" type="sibTrans" cxnId="{3FA97AFE-B7D3-430A-BFFC-E92765C1FA64}">
      <dgm:prSet/>
      <dgm:spPr/>
      <dgm:t>
        <a:bodyPr/>
        <a:lstStyle/>
        <a:p>
          <a:endParaRPr lang="en-US"/>
        </a:p>
      </dgm:t>
    </dgm:pt>
    <dgm:pt modelId="{C0A19241-765C-4DAD-9071-2F1F53D4B035}">
      <dgm:prSet/>
      <dgm:spPr/>
      <dgm:t>
        <a:bodyPr/>
        <a:lstStyle/>
        <a:p>
          <a:r>
            <a:rPr lang="en-US" dirty="0">
              <a:latin typeface="Tenorite" panose="00000500000000000000" pitchFamily="2" charset="0"/>
            </a:rPr>
            <a:t>8 (Minimum) Inspections Annually to Maintain</a:t>
          </a:r>
        </a:p>
      </dgm:t>
    </dgm:pt>
    <dgm:pt modelId="{E5029D49-B6AA-42B8-8F01-CE366CCD5445}" type="parTrans" cxnId="{12E3BEB3-2EFD-4AB4-AF12-F2EE27080B83}">
      <dgm:prSet/>
      <dgm:spPr/>
      <dgm:t>
        <a:bodyPr/>
        <a:lstStyle/>
        <a:p>
          <a:endParaRPr lang="en-US"/>
        </a:p>
      </dgm:t>
    </dgm:pt>
    <dgm:pt modelId="{B5BBE647-6C1B-4ABD-A281-B25963FD66F4}" type="sibTrans" cxnId="{12E3BEB3-2EFD-4AB4-AF12-F2EE27080B83}">
      <dgm:prSet/>
      <dgm:spPr/>
      <dgm:t>
        <a:bodyPr/>
        <a:lstStyle/>
        <a:p>
          <a:endParaRPr lang="en-US"/>
        </a:p>
      </dgm:t>
    </dgm:pt>
    <dgm:pt modelId="{C08AFDB1-368F-4755-9F8E-1E9DD734DF71}" type="pres">
      <dgm:prSet presAssocID="{9AAF4E01-7893-48D0-98FC-235AC845C73C}" presName="linear" presStyleCnt="0">
        <dgm:presLayoutVars>
          <dgm:dir/>
          <dgm:animLvl val="lvl"/>
          <dgm:resizeHandles val="exact"/>
        </dgm:presLayoutVars>
      </dgm:prSet>
      <dgm:spPr/>
    </dgm:pt>
    <dgm:pt modelId="{F3D08626-ED92-4FBD-A996-FEAA4ADFF5F9}" type="pres">
      <dgm:prSet presAssocID="{13CC34F5-8F19-43CA-BBA9-6321EF806C14}" presName="parentLin" presStyleCnt="0"/>
      <dgm:spPr/>
    </dgm:pt>
    <dgm:pt modelId="{489EF33D-93B1-4373-8DD0-0624B09873D0}" type="pres">
      <dgm:prSet presAssocID="{13CC34F5-8F19-43CA-BBA9-6321EF806C14}" presName="parentLeftMargin" presStyleLbl="node1" presStyleIdx="0" presStyleCnt="4"/>
      <dgm:spPr/>
    </dgm:pt>
    <dgm:pt modelId="{9B93D5DB-4DD0-48A9-8A80-81C4B92AD995}" type="pres">
      <dgm:prSet presAssocID="{13CC34F5-8F19-43CA-BBA9-6321EF806C14}" presName="parentText" presStyleLbl="node1" presStyleIdx="0" presStyleCnt="4" custScaleX="141437">
        <dgm:presLayoutVars>
          <dgm:chMax val="0"/>
          <dgm:bulletEnabled val="1"/>
        </dgm:presLayoutVars>
      </dgm:prSet>
      <dgm:spPr/>
    </dgm:pt>
    <dgm:pt modelId="{097A5F51-3E77-42E4-BC54-C2CCB7A933DA}" type="pres">
      <dgm:prSet presAssocID="{13CC34F5-8F19-43CA-BBA9-6321EF806C14}" presName="negativeSpace" presStyleCnt="0"/>
      <dgm:spPr/>
    </dgm:pt>
    <dgm:pt modelId="{13C1817E-4518-4EC7-BE1A-CA6B92F6788F}" type="pres">
      <dgm:prSet presAssocID="{13CC34F5-8F19-43CA-BBA9-6321EF806C14}" presName="childText" presStyleLbl="conFgAcc1" presStyleIdx="0" presStyleCnt="4">
        <dgm:presLayoutVars>
          <dgm:bulletEnabled val="1"/>
        </dgm:presLayoutVars>
      </dgm:prSet>
      <dgm:spPr/>
    </dgm:pt>
    <dgm:pt modelId="{5CCC914F-0EEE-4DEC-BDCB-016B8252655A}" type="pres">
      <dgm:prSet presAssocID="{8E9EE7E4-125C-495F-BC5F-265D2EDD72E5}" presName="spaceBetweenRectangles" presStyleCnt="0"/>
      <dgm:spPr/>
    </dgm:pt>
    <dgm:pt modelId="{AAD6B76F-2F1B-43EC-ACB9-E79C335BFD57}" type="pres">
      <dgm:prSet presAssocID="{FFE1DCBD-B185-4238-A7B6-263F80F431F2}" presName="parentLin" presStyleCnt="0"/>
      <dgm:spPr/>
    </dgm:pt>
    <dgm:pt modelId="{1CA19FA7-27A7-408D-B4F6-B41739E731EB}" type="pres">
      <dgm:prSet presAssocID="{FFE1DCBD-B185-4238-A7B6-263F80F431F2}" presName="parentLeftMargin" presStyleLbl="node1" presStyleIdx="0" presStyleCnt="4"/>
      <dgm:spPr/>
    </dgm:pt>
    <dgm:pt modelId="{68EBEBEC-2AFB-4A42-A972-6B1842AA4789}" type="pres">
      <dgm:prSet presAssocID="{FFE1DCBD-B185-4238-A7B6-263F80F431F2}" presName="parentText" presStyleLbl="node1" presStyleIdx="1" presStyleCnt="4" custScaleX="142857">
        <dgm:presLayoutVars>
          <dgm:chMax val="0"/>
          <dgm:bulletEnabled val="1"/>
        </dgm:presLayoutVars>
      </dgm:prSet>
      <dgm:spPr/>
    </dgm:pt>
    <dgm:pt modelId="{0C55BA74-D707-40EB-BA27-25AD1E828547}" type="pres">
      <dgm:prSet presAssocID="{FFE1DCBD-B185-4238-A7B6-263F80F431F2}" presName="negativeSpace" presStyleCnt="0"/>
      <dgm:spPr/>
    </dgm:pt>
    <dgm:pt modelId="{1E1BF175-AF5C-40EB-A880-FEE8345BF596}" type="pres">
      <dgm:prSet presAssocID="{FFE1DCBD-B185-4238-A7B6-263F80F431F2}" presName="childText" presStyleLbl="conFgAcc1" presStyleIdx="1" presStyleCnt="4">
        <dgm:presLayoutVars>
          <dgm:bulletEnabled val="1"/>
        </dgm:presLayoutVars>
      </dgm:prSet>
      <dgm:spPr/>
    </dgm:pt>
    <dgm:pt modelId="{4FC59556-58CE-4D4C-A518-86780E77D766}" type="pres">
      <dgm:prSet presAssocID="{0C1CC979-219A-40E6-B869-915067EC4996}" presName="spaceBetweenRectangles" presStyleCnt="0"/>
      <dgm:spPr/>
    </dgm:pt>
    <dgm:pt modelId="{480A0757-293B-417C-9A12-6D83E2F41B85}" type="pres">
      <dgm:prSet presAssocID="{FAB40BF7-643E-4279-851B-BBC1CA1AD94D}" presName="parentLin" presStyleCnt="0"/>
      <dgm:spPr/>
    </dgm:pt>
    <dgm:pt modelId="{DCA13456-B3D9-4FB5-A162-0452DF865BDE}" type="pres">
      <dgm:prSet presAssocID="{FAB40BF7-643E-4279-851B-BBC1CA1AD94D}" presName="parentLeftMargin" presStyleLbl="node1" presStyleIdx="1" presStyleCnt="4"/>
      <dgm:spPr/>
    </dgm:pt>
    <dgm:pt modelId="{7FB660F5-A84E-4689-8E7F-EA2C3AA2D507}" type="pres">
      <dgm:prSet presAssocID="{FAB40BF7-643E-4279-851B-BBC1CA1AD94D}" presName="parentText" presStyleLbl="node1" presStyleIdx="2" presStyleCnt="4" custScaleX="137885">
        <dgm:presLayoutVars>
          <dgm:chMax val="0"/>
          <dgm:bulletEnabled val="1"/>
        </dgm:presLayoutVars>
      </dgm:prSet>
      <dgm:spPr/>
    </dgm:pt>
    <dgm:pt modelId="{B9186CCF-5327-4B00-8B47-35DBAF5BCBB9}" type="pres">
      <dgm:prSet presAssocID="{FAB40BF7-643E-4279-851B-BBC1CA1AD94D}" presName="negativeSpace" presStyleCnt="0"/>
      <dgm:spPr/>
    </dgm:pt>
    <dgm:pt modelId="{9DF54E41-9E08-4ABB-8D55-CCC64D2115D4}" type="pres">
      <dgm:prSet presAssocID="{FAB40BF7-643E-4279-851B-BBC1CA1AD94D}" presName="childText" presStyleLbl="conFgAcc1" presStyleIdx="2" presStyleCnt="4">
        <dgm:presLayoutVars>
          <dgm:bulletEnabled val="1"/>
        </dgm:presLayoutVars>
      </dgm:prSet>
      <dgm:spPr/>
    </dgm:pt>
    <dgm:pt modelId="{77A66E29-5FB6-4F87-9830-811060FD2024}" type="pres">
      <dgm:prSet presAssocID="{EA87DBD8-3597-40F3-AADE-AE3A186F5565}" presName="spaceBetweenRectangles" presStyleCnt="0"/>
      <dgm:spPr/>
    </dgm:pt>
    <dgm:pt modelId="{37C42D0F-B956-40A4-B6E9-6B2171BC257C}" type="pres">
      <dgm:prSet presAssocID="{32A9268A-59B4-4201-8822-66A2B012B37D}" presName="parentLin" presStyleCnt="0"/>
      <dgm:spPr/>
    </dgm:pt>
    <dgm:pt modelId="{5E70D63A-AC5D-4B14-8946-928785AA5D4B}" type="pres">
      <dgm:prSet presAssocID="{32A9268A-59B4-4201-8822-66A2B012B37D}" presName="parentLeftMargin" presStyleLbl="node1" presStyleIdx="2" presStyleCnt="4"/>
      <dgm:spPr/>
    </dgm:pt>
    <dgm:pt modelId="{E356CAF4-D0D6-4305-BF62-4963680E0420}" type="pres">
      <dgm:prSet presAssocID="{32A9268A-59B4-4201-8822-66A2B012B37D}" presName="parentText" presStyleLbl="node1" presStyleIdx="3" presStyleCnt="4" custScaleX="141831">
        <dgm:presLayoutVars>
          <dgm:chMax val="0"/>
          <dgm:bulletEnabled val="1"/>
        </dgm:presLayoutVars>
      </dgm:prSet>
      <dgm:spPr/>
    </dgm:pt>
    <dgm:pt modelId="{AE1C7C2B-6E13-48E0-81AA-48C1B8E50B9A}" type="pres">
      <dgm:prSet presAssocID="{32A9268A-59B4-4201-8822-66A2B012B37D}" presName="negativeSpace" presStyleCnt="0"/>
      <dgm:spPr/>
    </dgm:pt>
    <dgm:pt modelId="{7ED03DA7-0BAC-4C2A-8999-43B595B81444}" type="pres">
      <dgm:prSet presAssocID="{32A9268A-59B4-4201-8822-66A2B012B37D}" presName="childText" presStyleLbl="conFgAcc1" presStyleIdx="3" presStyleCnt="4">
        <dgm:presLayoutVars>
          <dgm:bulletEnabled val="1"/>
        </dgm:presLayoutVars>
      </dgm:prSet>
      <dgm:spPr/>
    </dgm:pt>
  </dgm:ptLst>
  <dgm:cxnLst>
    <dgm:cxn modelId="{4812F803-E57E-4CB2-B78C-663BF3B22C1B}" type="presOf" srcId="{FFE1DCBD-B185-4238-A7B6-263F80F431F2}" destId="{68EBEBEC-2AFB-4A42-A972-6B1842AA4789}" srcOrd="1" destOrd="0" presId="urn:microsoft.com/office/officeart/2005/8/layout/list1"/>
    <dgm:cxn modelId="{4CD63D05-6C62-48B4-BA22-B31336152DAC}" type="presOf" srcId="{FAB40BF7-643E-4279-851B-BBC1CA1AD94D}" destId="{DCA13456-B3D9-4FB5-A162-0452DF865BDE}" srcOrd="0" destOrd="0" presId="urn:microsoft.com/office/officeart/2005/8/layout/list1"/>
    <dgm:cxn modelId="{63E0DB12-F45A-4EFE-AB3B-DBA2019B3450}" type="presOf" srcId="{FB6C4C41-3250-487A-8E15-A988168DB259}" destId="{13C1817E-4518-4EC7-BE1A-CA6B92F6788F}" srcOrd="0" destOrd="2" presId="urn:microsoft.com/office/officeart/2005/8/layout/list1"/>
    <dgm:cxn modelId="{41387C15-CF47-40A9-AF23-D486D4ECF026}" srcId="{FAB40BF7-643E-4279-851B-BBC1CA1AD94D}" destId="{9EAC1212-7083-45F2-94DB-5A5FB7AFD2D6}" srcOrd="1" destOrd="0" parTransId="{441CEF50-F154-41CE-9CB6-B8D40E3DF126}" sibTransId="{05DD9716-D10E-4806-BA3E-8C9973EDFAC0}"/>
    <dgm:cxn modelId="{929B181D-7F0D-4B10-8B2A-3A6FF8204B64}" type="presOf" srcId="{7B3CAAAE-A7BD-401F-8AA1-5D7C167D4654}" destId="{1E1BF175-AF5C-40EB-A880-FEE8345BF596}" srcOrd="0" destOrd="3" presId="urn:microsoft.com/office/officeart/2005/8/layout/list1"/>
    <dgm:cxn modelId="{C0015226-1EDC-42DF-AFAC-DE730747111A}" type="presOf" srcId="{74A92082-3372-40FC-A6B3-27D73905B243}" destId="{13C1817E-4518-4EC7-BE1A-CA6B92F6788F}" srcOrd="0" destOrd="0" presId="urn:microsoft.com/office/officeart/2005/8/layout/list1"/>
    <dgm:cxn modelId="{F0D57D2B-2CD7-4DDD-8952-907461DD49E9}" type="presOf" srcId="{FFE1DCBD-B185-4238-A7B6-263F80F431F2}" destId="{1CA19FA7-27A7-408D-B4F6-B41739E731EB}" srcOrd="0" destOrd="0" presId="urn:microsoft.com/office/officeart/2005/8/layout/list1"/>
    <dgm:cxn modelId="{6B41C42B-093C-4EF4-9FCF-1C82C6628AD2}" srcId="{FFE1DCBD-B185-4238-A7B6-263F80F431F2}" destId="{7B3CAAAE-A7BD-401F-8AA1-5D7C167D4654}" srcOrd="3" destOrd="0" parTransId="{63AF221F-A85F-41AE-B660-0FDEA4D10514}" sibTransId="{FC862D44-29DE-4371-BA48-5A8BB59D7285}"/>
    <dgm:cxn modelId="{3B09D52F-984B-4F2B-9C4F-BC7DEFA6EB58}" type="presOf" srcId="{4E0269E1-9F82-41DC-B9B2-12BCC808E3BA}" destId="{1E1BF175-AF5C-40EB-A880-FEE8345BF596}" srcOrd="0" destOrd="0" presId="urn:microsoft.com/office/officeart/2005/8/layout/list1"/>
    <dgm:cxn modelId="{FFAF0235-BE57-462B-B645-F68343F50C20}" srcId="{32A9268A-59B4-4201-8822-66A2B012B37D}" destId="{9D759D9B-C7E8-428E-9592-E2855A6520CD}" srcOrd="1" destOrd="0" parTransId="{B1DE22F8-522B-423F-BF76-AC7B7A032B08}" sibTransId="{BF391489-8A0E-4961-ACBE-ED99B5BBFD7C}"/>
    <dgm:cxn modelId="{19CCCB37-ED76-42F0-8080-A00D53034539}" type="presOf" srcId="{9AAF4E01-7893-48D0-98FC-235AC845C73C}" destId="{C08AFDB1-368F-4755-9F8E-1E9DD734DF71}" srcOrd="0" destOrd="0" presId="urn:microsoft.com/office/officeart/2005/8/layout/list1"/>
    <dgm:cxn modelId="{7DFF4F3A-8027-44E6-9DEB-BFE03C859CCF}" type="presOf" srcId="{9EAC1212-7083-45F2-94DB-5A5FB7AFD2D6}" destId="{9DF54E41-9E08-4ABB-8D55-CCC64D2115D4}" srcOrd="0" destOrd="1" presId="urn:microsoft.com/office/officeart/2005/8/layout/list1"/>
    <dgm:cxn modelId="{9BD2983B-8A8C-4B3B-A6E6-2D99B834FDA1}" type="presOf" srcId="{9D759D9B-C7E8-428E-9592-E2855A6520CD}" destId="{7ED03DA7-0BAC-4C2A-8999-43B595B81444}" srcOrd="0" destOrd="1" presId="urn:microsoft.com/office/officeart/2005/8/layout/list1"/>
    <dgm:cxn modelId="{504E5E3E-43E8-4CEF-B04D-14DB63B82E90}" srcId="{FFE1DCBD-B185-4238-A7B6-263F80F431F2}" destId="{C801A918-4E6F-4BAE-8A81-53A286135DFF}" srcOrd="1" destOrd="0" parTransId="{41E6EB72-5DBF-449F-B6C0-EF5BC0878085}" sibTransId="{223AACA7-78B3-463B-8A4C-353F61C5C9A5}"/>
    <dgm:cxn modelId="{AD638240-6B63-4C15-A0F6-A2D684A3AF0D}" type="presOf" srcId="{13CC34F5-8F19-43CA-BBA9-6321EF806C14}" destId="{9B93D5DB-4DD0-48A9-8A80-81C4B92AD995}" srcOrd="1" destOrd="0" presId="urn:microsoft.com/office/officeart/2005/8/layout/list1"/>
    <dgm:cxn modelId="{C09D365E-9638-420E-A4DD-E93233F01653}" type="presOf" srcId="{8FA1B30E-4C78-4AA6-A385-69A1C9798408}" destId="{9DF54E41-9E08-4ABB-8D55-CCC64D2115D4}" srcOrd="0" destOrd="0" presId="urn:microsoft.com/office/officeart/2005/8/layout/list1"/>
    <dgm:cxn modelId="{8102A743-2DCB-47B7-B951-785ED3F7DAF6}" srcId="{9AAF4E01-7893-48D0-98FC-235AC845C73C}" destId="{FFE1DCBD-B185-4238-A7B6-263F80F431F2}" srcOrd="1" destOrd="0" parTransId="{EFE5DB2E-829E-4E03-BBD3-545B7B2E66E8}" sibTransId="{0C1CC979-219A-40E6-B869-915067EC4996}"/>
    <dgm:cxn modelId="{E7C3F144-E69D-4F44-85C5-C5F739141C5F}" type="presOf" srcId="{32A9268A-59B4-4201-8822-66A2B012B37D}" destId="{5E70D63A-AC5D-4B14-8946-928785AA5D4B}" srcOrd="0" destOrd="0" presId="urn:microsoft.com/office/officeart/2005/8/layout/list1"/>
    <dgm:cxn modelId="{287B4766-4F67-47EB-BF24-578924329C82}" type="presOf" srcId="{C0A19241-765C-4DAD-9071-2F1F53D4B035}" destId="{7ED03DA7-0BAC-4C2A-8999-43B595B81444}" srcOrd="0" destOrd="3" presId="urn:microsoft.com/office/officeart/2005/8/layout/list1"/>
    <dgm:cxn modelId="{E8504C4E-FF89-4401-A053-64E384CEFC4D}" srcId="{FFE1DCBD-B185-4238-A7B6-263F80F431F2}" destId="{5EC0D38B-592C-4963-AF0A-53937C294E98}" srcOrd="2" destOrd="0" parTransId="{46A2D990-1AD8-48AE-B0EA-F50A625610F9}" sibTransId="{B4E4F227-A4DA-4ED3-9D7D-C2AEFE7D897E}"/>
    <dgm:cxn modelId="{C6C5E24F-1F7E-4F38-8156-B7DA5D49BB61}" srcId="{32A9268A-59B4-4201-8822-66A2B012B37D}" destId="{0B4DD12A-F744-4E88-933C-5D79B0A83E9A}" srcOrd="0" destOrd="0" parTransId="{982EC80A-5F7A-436A-93A2-DA2FC1DC052A}" sibTransId="{E548FFA7-2687-4D71-8570-3C650C4FC0DC}"/>
    <dgm:cxn modelId="{66235E54-0342-4F83-8EA1-377356E8F57D}" srcId="{9AAF4E01-7893-48D0-98FC-235AC845C73C}" destId="{13CC34F5-8F19-43CA-BBA9-6321EF806C14}" srcOrd="0" destOrd="0" parTransId="{DC6A45EA-320B-41F4-80A4-EDE54E05035E}" sibTransId="{8E9EE7E4-125C-495F-BC5F-265D2EDD72E5}"/>
    <dgm:cxn modelId="{7D4EFE74-560D-4816-A292-DD20871D6005}" type="presOf" srcId="{FAB40BF7-643E-4279-851B-BBC1CA1AD94D}" destId="{7FB660F5-A84E-4689-8E7F-EA2C3AA2D507}" srcOrd="1" destOrd="0" presId="urn:microsoft.com/office/officeart/2005/8/layout/list1"/>
    <dgm:cxn modelId="{35AF5855-8FF0-4AA0-B613-AB51954E3A5D}" type="presOf" srcId="{A7451FE5-06E8-4745-8E58-EC70200E0A23}" destId="{13C1817E-4518-4EC7-BE1A-CA6B92F6788F}" srcOrd="0" destOrd="3" presId="urn:microsoft.com/office/officeart/2005/8/layout/list1"/>
    <dgm:cxn modelId="{B8FB5081-1F98-494E-9AED-9145B3FD8D2D}" srcId="{9AAF4E01-7893-48D0-98FC-235AC845C73C}" destId="{32A9268A-59B4-4201-8822-66A2B012B37D}" srcOrd="3" destOrd="0" parTransId="{60D8CF97-60EA-4322-861D-0C4ACC2FD67D}" sibTransId="{6E454E00-D82B-4983-A5F1-77CB0CA61FCA}"/>
    <dgm:cxn modelId="{B0CB1987-BB13-474F-B6F9-1762A4A153F7}" type="presOf" srcId="{0B4DD12A-F744-4E88-933C-5D79B0A83E9A}" destId="{7ED03DA7-0BAC-4C2A-8999-43B595B81444}" srcOrd="0" destOrd="0" presId="urn:microsoft.com/office/officeart/2005/8/layout/list1"/>
    <dgm:cxn modelId="{C194458B-4A50-4B9C-93F3-E4B5E44AF20A}" srcId="{FAB40BF7-643E-4279-851B-BBC1CA1AD94D}" destId="{8FA1B30E-4C78-4AA6-A385-69A1C9798408}" srcOrd="0" destOrd="0" parTransId="{BC426A98-AD05-4442-AE65-FCFD92CED5DC}" sibTransId="{0B660519-DE1A-4E6D-A66A-56EAF6EA757E}"/>
    <dgm:cxn modelId="{9757B98C-671E-42C7-B587-6A0D0B32E02D}" type="presOf" srcId="{214F43BC-0D30-435B-84CC-58852CAABFCB}" destId="{9DF54E41-9E08-4ABB-8D55-CCC64D2115D4}" srcOrd="0" destOrd="2" presId="urn:microsoft.com/office/officeart/2005/8/layout/list1"/>
    <dgm:cxn modelId="{5BD70693-FE8B-4F60-8D03-3ACE75399DF6}" srcId="{FAB40BF7-643E-4279-851B-BBC1CA1AD94D}" destId="{2046E895-21E5-4579-894E-6D269CCB0F9A}" srcOrd="3" destOrd="0" parTransId="{DB823217-33C1-4C4C-9E88-D32C30831F2D}" sibTransId="{1DBCCF09-DF22-4894-B7EF-9F0C254BC5B4}"/>
    <dgm:cxn modelId="{F8BAB699-B350-4AF0-B151-806BE8393F33}" srcId="{13CC34F5-8F19-43CA-BBA9-6321EF806C14}" destId="{A7451FE5-06E8-4745-8E58-EC70200E0A23}" srcOrd="3" destOrd="0" parTransId="{56533EBD-BB73-46F8-9E55-0C7C0972684A}" sibTransId="{62A5D775-2394-406A-909C-18362B31FBD9}"/>
    <dgm:cxn modelId="{BAE93E9D-5064-4911-846D-52C1B7426CBA}" type="presOf" srcId="{13CC34F5-8F19-43CA-BBA9-6321EF806C14}" destId="{489EF33D-93B1-4373-8DD0-0624B09873D0}" srcOrd="0" destOrd="0" presId="urn:microsoft.com/office/officeart/2005/8/layout/list1"/>
    <dgm:cxn modelId="{A0A793A5-5449-458C-B93C-BF4C7D86AC9A}" srcId="{FFE1DCBD-B185-4238-A7B6-263F80F431F2}" destId="{4E0269E1-9F82-41DC-B9B2-12BCC808E3BA}" srcOrd="0" destOrd="0" parTransId="{F8125557-440B-4067-83D8-47AA2C35B87A}" sibTransId="{DDFD48D3-86B1-4A18-A237-9E55E276782A}"/>
    <dgm:cxn modelId="{12E3BEB3-2EFD-4AB4-AF12-F2EE27080B83}" srcId="{32A9268A-59B4-4201-8822-66A2B012B37D}" destId="{C0A19241-765C-4DAD-9071-2F1F53D4B035}" srcOrd="3" destOrd="0" parTransId="{E5029D49-B6AA-42B8-8F01-CE366CCD5445}" sibTransId="{B5BBE647-6C1B-4ABD-A281-B25963FD66F4}"/>
    <dgm:cxn modelId="{1B45C1B6-12E0-47BC-8409-46FBF267DE7D}" type="presOf" srcId="{2046E895-21E5-4579-894E-6D269CCB0F9A}" destId="{9DF54E41-9E08-4ABB-8D55-CCC64D2115D4}" srcOrd="0" destOrd="3" presId="urn:microsoft.com/office/officeart/2005/8/layout/list1"/>
    <dgm:cxn modelId="{B302BDB7-CFF1-42F5-85C0-A9A9FBB15043}" srcId="{13CC34F5-8F19-43CA-BBA9-6321EF806C14}" destId="{35B6749C-A509-4FDB-A8D7-9FA013DCB681}" srcOrd="1" destOrd="0" parTransId="{5DF5D5B8-127A-4FB9-A089-B460B7437B97}" sibTransId="{5D0E9E43-CB2F-4FD2-B0E5-3C8C3FD9D2B4}"/>
    <dgm:cxn modelId="{3B207CC4-3F56-4E36-A593-73B6CBFEB04C}" srcId="{9AAF4E01-7893-48D0-98FC-235AC845C73C}" destId="{FAB40BF7-643E-4279-851B-BBC1CA1AD94D}" srcOrd="2" destOrd="0" parTransId="{95AC8656-F02B-4D13-B720-CEB96A24E627}" sibTransId="{EA87DBD8-3597-40F3-AADE-AE3A186F5565}"/>
    <dgm:cxn modelId="{7E217FD5-C1ED-43A6-867C-1D862FDB0364}" srcId="{13CC34F5-8F19-43CA-BBA9-6321EF806C14}" destId="{74A92082-3372-40FC-A6B3-27D73905B243}" srcOrd="0" destOrd="0" parTransId="{3DC67FA5-E284-4907-9CD4-A0D215D66A2D}" sibTransId="{5A6FE541-4C19-4B6F-A16D-03D9176926B3}"/>
    <dgm:cxn modelId="{BA53C0D9-1AB3-4AE8-932A-FD71FD926007}" type="presOf" srcId="{2681D484-5B7F-4D47-8F88-8F63A220C157}" destId="{7ED03DA7-0BAC-4C2A-8999-43B595B81444}" srcOrd="0" destOrd="2" presId="urn:microsoft.com/office/officeart/2005/8/layout/list1"/>
    <dgm:cxn modelId="{74994BE6-7A81-4085-BAF0-D1F3927D274F}" type="presOf" srcId="{32A9268A-59B4-4201-8822-66A2B012B37D}" destId="{E356CAF4-D0D6-4305-BF62-4963680E0420}" srcOrd="1" destOrd="0" presId="urn:microsoft.com/office/officeart/2005/8/layout/list1"/>
    <dgm:cxn modelId="{5C1682EA-6A80-403C-BBAA-6EAADE3BCFD7}" srcId="{13CC34F5-8F19-43CA-BBA9-6321EF806C14}" destId="{FB6C4C41-3250-487A-8E15-A988168DB259}" srcOrd="2" destOrd="0" parTransId="{9C43C7F4-6F15-4627-8FA0-FA3ECAE148BF}" sibTransId="{CB69A229-47BE-489A-9B20-26A94C77A4D9}"/>
    <dgm:cxn modelId="{0FCB4AF5-CB6D-41B3-B55C-3CE43B96480E}" srcId="{FAB40BF7-643E-4279-851B-BBC1CA1AD94D}" destId="{214F43BC-0D30-435B-84CC-58852CAABFCB}" srcOrd="2" destOrd="0" parTransId="{2A2AE324-1D1F-4E19-88B1-CB6F9263F9CC}" sibTransId="{C3C53BCE-2942-4128-9DFE-D4128AF943FB}"/>
    <dgm:cxn modelId="{6495E1F7-2C82-4E79-8F04-745343EBBBE2}" type="presOf" srcId="{5EC0D38B-592C-4963-AF0A-53937C294E98}" destId="{1E1BF175-AF5C-40EB-A880-FEE8345BF596}" srcOrd="0" destOrd="2" presId="urn:microsoft.com/office/officeart/2005/8/layout/list1"/>
    <dgm:cxn modelId="{515A33F8-9797-44E7-BD35-09A4EEB04E37}" type="presOf" srcId="{C801A918-4E6F-4BAE-8A81-53A286135DFF}" destId="{1E1BF175-AF5C-40EB-A880-FEE8345BF596}" srcOrd="0" destOrd="1" presId="urn:microsoft.com/office/officeart/2005/8/layout/list1"/>
    <dgm:cxn modelId="{135781FA-D1C4-44EF-B352-5CA044041283}" type="presOf" srcId="{35B6749C-A509-4FDB-A8D7-9FA013DCB681}" destId="{13C1817E-4518-4EC7-BE1A-CA6B92F6788F}" srcOrd="0" destOrd="1" presId="urn:microsoft.com/office/officeart/2005/8/layout/list1"/>
    <dgm:cxn modelId="{3FA97AFE-B7D3-430A-BFFC-E92765C1FA64}" srcId="{32A9268A-59B4-4201-8822-66A2B012B37D}" destId="{2681D484-5B7F-4D47-8F88-8F63A220C157}" srcOrd="2" destOrd="0" parTransId="{424AC997-8350-4147-B3AA-F0E02B76FC9B}" sibTransId="{B3CD578B-C83D-4490-97E8-31941D39CBF9}"/>
    <dgm:cxn modelId="{DEEE6C2B-CC98-4F71-A05D-125B2EAE1F5B}" type="presParOf" srcId="{C08AFDB1-368F-4755-9F8E-1E9DD734DF71}" destId="{F3D08626-ED92-4FBD-A996-FEAA4ADFF5F9}" srcOrd="0" destOrd="0" presId="urn:microsoft.com/office/officeart/2005/8/layout/list1"/>
    <dgm:cxn modelId="{6923CCD0-F82D-4DA1-AE09-003FDB25C0FB}" type="presParOf" srcId="{F3D08626-ED92-4FBD-A996-FEAA4ADFF5F9}" destId="{489EF33D-93B1-4373-8DD0-0624B09873D0}" srcOrd="0" destOrd="0" presId="urn:microsoft.com/office/officeart/2005/8/layout/list1"/>
    <dgm:cxn modelId="{791A7CCB-163B-4F3D-8CEC-2BB8E8CD77E8}" type="presParOf" srcId="{F3D08626-ED92-4FBD-A996-FEAA4ADFF5F9}" destId="{9B93D5DB-4DD0-48A9-8A80-81C4B92AD995}" srcOrd="1" destOrd="0" presId="urn:microsoft.com/office/officeart/2005/8/layout/list1"/>
    <dgm:cxn modelId="{B5BDAB1E-D0F5-4A3F-A748-5AD313FDF01C}" type="presParOf" srcId="{C08AFDB1-368F-4755-9F8E-1E9DD734DF71}" destId="{097A5F51-3E77-42E4-BC54-C2CCB7A933DA}" srcOrd="1" destOrd="0" presId="urn:microsoft.com/office/officeart/2005/8/layout/list1"/>
    <dgm:cxn modelId="{C4DCA511-CCFB-47DC-AA90-72A5492C13F6}" type="presParOf" srcId="{C08AFDB1-368F-4755-9F8E-1E9DD734DF71}" destId="{13C1817E-4518-4EC7-BE1A-CA6B92F6788F}" srcOrd="2" destOrd="0" presId="urn:microsoft.com/office/officeart/2005/8/layout/list1"/>
    <dgm:cxn modelId="{11DE3403-2300-4250-96F6-F729615C974C}" type="presParOf" srcId="{C08AFDB1-368F-4755-9F8E-1E9DD734DF71}" destId="{5CCC914F-0EEE-4DEC-BDCB-016B8252655A}" srcOrd="3" destOrd="0" presId="urn:microsoft.com/office/officeart/2005/8/layout/list1"/>
    <dgm:cxn modelId="{B35B2C33-5DA8-4EB0-9678-AEDC60FFBB69}" type="presParOf" srcId="{C08AFDB1-368F-4755-9F8E-1E9DD734DF71}" destId="{AAD6B76F-2F1B-43EC-ACB9-E79C335BFD57}" srcOrd="4" destOrd="0" presId="urn:microsoft.com/office/officeart/2005/8/layout/list1"/>
    <dgm:cxn modelId="{1CC8F82F-1419-4380-9F4D-81D708237A26}" type="presParOf" srcId="{AAD6B76F-2F1B-43EC-ACB9-E79C335BFD57}" destId="{1CA19FA7-27A7-408D-B4F6-B41739E731EB}" srcOrd="0" destOrd="0" presId="urn:microsoft.com/office/officeart/2005/8/layout/list1"/>
    <dgm:cxn modelId="{1B2B12E0-D4A3-464C-BE16-953E5B84C5A5}" type="presParOf" srcId="{AAD6B76F-2F1B-43EC-ACB9-E79C335BFD57}" destId="{68EBEBEC-2AFB-4A42-A972-6B1842AA4789}" srcOrd="1" destOrd="0" presId="urn:microsoft.com/office/officeart/2005/8/layout/list1"/>
    <dgm:cxn modelId="{A56574AA-F87D-46C7-9C44-14E355B68AED}" type="presParOf" srcId="{C08AFDB1-368F-4755-9F8E-1E9DD734DF71}" destId="{0C55BA74-D707-40EB-BA27-25AD1E828547}" srcOrd="5" destOrd="0" presId="urn:microsoft.com/office/officeart/2005/8/layout/list1"/>
    <dgm:cxn modelId="{10943095-0DE8-4C35-B4C6-14BB59BE78A6}" type="presParOf" srcId="{C08AFDB1-368F-4755-9F8E-1E9DD734DF71}" destId="{1E1BF175-AF5C-40EB-A880-FEE8345BF596}" srcOrd="6" destOrd="0" presId="urn:microsoft.com/office/officeart/2005/8/layout/list1"/>
    <dgm:cxn modelId="{3010FAAF-B5FC-47D4-AB71-20692F0B2286}" type="presParOf" srcId="{C08AFDB1-368F-4755-9F8E-1E9DD734DF71}" destId="{4FC59556-58CE-4D4C-A518-86780E77D766}" srcOrd="7" destOrd="0" presId="urn:microsoft.com/office/officeart/2005/8/layout/list1"/>
    <dgm:cxn modelId="{6FE2F771-950E-48A8-8DFF-4B6CA8624847}" type="presParOf" srcId="{C08AFDB1-368F-4755-9F8E-1E9DD734DF71}" destId="{480A0757-293B-417C-9A12-6D83E2F41B85}" srcOrd="8" destOrd="0" presId="urn:microsoft.com/office/officeart/2005/8/layout/list1"/>
    <dgm:cxn modelId="{0D5B92DB-E497-475B-ABB5-C195E543E130}" type="presParOf" srcId="{480A0757-293B-417C-9A12-6D83E2F41B85}" destId="{DCA13456-B3D9-4FB5-A162-0452DF865BDE}" srcOrd="0" destOrd="0" presId="urn:microsoft.com/office/officeart/2005/8/layout/list1"/>
    <dgm:cxn modelId="{214BE497-239F-454D-83A0-CD796E9AFF9E}" type="presParOf" srcId="{480A0757-293B-417C-9A12-6D83E2F41B85}" destId="{7FB660F5-A84E-4689-8E7F-EA2C3AA2D507}" srcOrd="1" destOrd="0" presId="urn:microsoft.com/office/officeart/2005/8/layout/list1"/>
    <dgm:cxn modelId="{459FDCCA-22FC-4E27-93E4-29D944F5A032}" type="presParOf" srcId="{C08AFDB1-368F-4755-9F8E-1E9DD734DF71}" destId="{B9186CCF-5327-4B00-8B47-35DBAF5BCBB9}" srcOrd="9" destOrd="0" presId="urn:microsoft.com/office/officeart/2005/8/layout/list1"/>
    <dgm:cxn modelId="{1B724A96-7EA9-4ABE-B9D0-31BAF5AB0EFB}" type="presParOf" srcId="{C08AFDB1-368F-4755-9F8E-1E9DD734DF71}" destId="{9DF54E41-9E08-4ABB-8D55-CCC64D2115D4}" srcOrd="10" destOrd="0" presId="urn:microsoft.com/office/officeart/2005/8/layout/list1"/>
    <dgm:cxn modelId="{E37E9051-2275-480C-A60F-92C2EC9004F1}" type="presParOf" srcId="{C08AFDB1-368F-4755-9F8E-1E9DD734DF71}" destId="{77A66E29-5FB6-4F87-9830-811060FD2024}" srcOrd="11" destOrd="0" presId="urn:microsoft.com/office/officeart/2005/8/layout/list1"/>
    <dgm:cxn modelId="{89FC26ED-4090-406F-A262-6EC1BC9E1C44}" type="presParOf" srcId="{C08AFDB1-368F-4755-9F8E-1E9DD734DF71}" destId="{37C42D0F-B956-40A4-B6E9-6B2171BC257C}" srcOrd="12" destOrd="0" presId="urn:microsoft.com/office/officeart/2005/8/layout/list1"/>
    <dgm:cxn modelId="{C54BAE80-29FF-40CB-ADBC-72B0913CA8DA}" type="presParOf" srcId="{37C42D0F-B956-40A4-B6E9-6B2171BC257C}" destId="{5E70D63A-AC5D-4B14-8946-928785AA5D4B}" srcOrd="0" destOrd="0" presId="urn:microsoft.com/office/officeart/2005/8/layout/list1"/>
    <dgm:cxn modelId="{CC229250-370E-460A-AB98-8C4594D72A72}" type="presParOf" srcId="{37C42D0F-B956-40A4-B6E9-6B2171BC257C}" destId="{E356CAF4-D0D6-4305-BF62-4963680E0420}" srcOrd="1" destOrd="0" presId="urn:microsoft.com/office/officeart/2005/8/layout/list1"/>
    <dgm:cxn modelId="{9ED8A808-4940-4061-9378-113C625F44F4}" type="presParOf" srcId="{C08AFDB1-368F-4755-9F8E-1E9DD734DF71}" destId="{AE1C7C2B-6E13-48E0-81AA-48C1B8E50B9A}" srcOrd="13" destOrd="0" presId="urn:microsoft.com/office/officeart/2005/8/layout/list1"/>
    <dgm:cxn modelId="{96444501-E7D8-4514-AE02-676AFE36BF0B}" type="presParOf" srcId="{C08AFDB1-368F-4755-9F8E-1E9DD734DF71}" destId="{7ED03DA7-0BAC-4C2A-8999-43B595B8144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F205CE-6A30-4F97-8FA2-8F4AE8114E29}"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C012635C-5C85-420D-9BDA-F5EDCBFB739A}">
      <dgm:prSet custT="1"/>
      <dgm:spPr/>
      <dgm:t>
        <a:bodyPr/>
        <a:lstStyle/>
        <a:p>
          <a:r>
            <a:rPr lang="en-US" sz="3600" dirty="0">
              <a:latin typeface="Tenorite" panose="00000500000000000000" pitchFamily="2" charset="0"/>
            </a:rPr>
            <a:t>Total Inspections: 10,179</a:t>
          </a:r>
        </a:p>
      </dgm:t>
    </dgm:pt>
    <dgm:pt modelId="{14B03C58-2DBE-46ED-8E7D-4D6F2FCCAC74}" type="parTrans" cxnId="{4C6F74A0-5F1C-4631-85F1-E4B79A18984B}">
      <dgm:prSet/>
      <dgm:spPr/>
      <dgm:t>
        <a:bodyPr/>
        <a:lstStyle/>
        <a:p>
          <a:endParaRPr lang="en-US"/>
        </a:p>
      </dgm:t>
    </dgm:pt>
    <dgm:pt modelId="{F6977F8F-BC57-4F83-A8DC-81B966126F07}" type="sibTrans" cxnId="{4C6F74A0-5F1C-4631-85F1-E4B79A18984B}">
      <dgm:prSet/>
      <dgm:spPr/>
      <dgm:t>
        <a:bodyPr/>
        <a:lstStyle/>
        <a:p>
          <a:endParaRPr lang="en-US"/>
        </a:p>
      </dgm:t>
    </dgm:pt>
    <dgm:pt modelId="{03A64850-B952-4974-9091-07768820D02F}">
      <dgm:prSet custT="1"/>
      <dgm:spPr/>
      <dgm:t>
        <a:bodyPr/>
        <a:lstStyle/>
        <a:p>
          <a:r>
            <a:rPr lang="en-US" sz="3600" dirty="0">
              <a:latin typeface="Tenorite" panose="00000500000000000000" pitchFamily="2" charset="0"/>
            </a:rPr>
            <a:t>Total Safety Violations: 26,056</a:t>
          </a:r>
        </a:p>
      </dgm:t>
    </dgm:pt>
    <dgm:pt modelId="{7374F550-9B2E-4745-9F0B-A8D6FBE1BAE2}" type="parTrans" cxnId="{6600453D-E919-433B-A224-7C94223115CA}">
      <dgm:prSet/>
      <dgm:spPr/>
      <dgm:t>
        <a:bodyPr/>
        <a:lstStyle/>
        <a:p>
          <a:endParaRPr lang="en-US"/>
        </a:p>
      </dgm:t>
    </dgm:pt>
    <dgm:pt modelId="{FC3D90A0-E997-4A12-9216-572B29F6D124}" type="sibTrans" cxnId="{6600453D-E919-433B-A224-7C94223115CA}">
      <dgm:prSet/>
      <dgm:spPr/>
      <dgm:t>
        <a:bodyPr/>
        <a:lstStyle/>
        <a:p>
          <a:endParaRPr lang="en-US"/>
        </a:p>
      </dgm:t>
    </dgm:pt>
    <dgm:pt modelId="{5C074B82-FE7B-46F5-BD45-F0176D0D8112}">
      <dgm:prSet custT="1"/>
      <dgm:spPr/>
      <dgm:t>
        <a:bodyPr/>
        <a:lstStyle/>
        <a:p>
          <a:r>
            <a:rPr lang="en-US" sz="3600" dirty="0">
              <a:latin typeface="Tenorite" panose="00000500000000000000" pitchFamily="2" charset="0"/>
            </a:rPr>
            <a:t>Total Out of Service: 4,296</a:t>
          </a:r>
        </a:p>
      </dgm:t>
    </dgm:pt>
    <dgm:pt modelId="{9A091A8D-5310-479A-94C3-0B36B2981833}" type="parTrans" cxnId="{B703A324-E643-44D4-8644-44AB9711D841}">
      <dgm:prSet/>
      <dgm:spPr/>
      <dgm:t>
        <a:bodyPr/>
        <a:lstStyle/>
        <a:p>
          <a:endParaRPr lang="en-US"/>
        </a:p>
      </dgm:t>
    </dgm:pt>
    <dgm:pt modelId="{58381AB7-A8FC-43A7-A337-C857D85CB7BE}" type="sibTrans" cxnId="{B703A324-E643-44D4-8644-44AB9711D841}">
      <dgm:prSet/>
      <dgm:spPr/>
      <dgm:t>
        <a:bodyPr/>
        <a:lstStyle/>
        <a:p>
          <a:endParaRPr lang="en-US"/>
        </a:p>
      </dgm:t>
    </dgm:pt>
    <dgm:pt modelId="{B0E00738-0043-4A80-B860-3401F678238E}">
      <dgm:prSet custT="1"/>
      <dgm:spPr/>
      <dgm:t>
        <a:bodyPr/>
        <a:lstStyle/>
        <a:p>
          <a:r>
            <a:rPr lang="en-US" sz="2800" dirty="0">
              <a:latin typeface="Tenorite" panose="00000500000000000000" pitchFamily="2" charset="0"/>
            </a:rPr>
            <a:t>Vehicle: 3,342</a:t>
          </a:r>
        </a:p>
      </dgm:t>
    </dgm:pt>
    <dgm:pt modelId="{7F72813E-6071-4B1A-9F4C-7874177171A8}" type="parTrans" cxnId="{F9AF7FBA-C373-451E-A678-98110B72CE9E}">
      <dgm:prSet/>
      <dgm:spPr/>
      <dgm:t>
        <a:bodyPr/>
        <a:lstStyle/>
        <a:p>
          <a:endParaRPr lang="en-US"/>
        </a:p>
      </dgm:t>
    </dgm:pt>
    <dgm:pt modelId="{6665EA72-D88A-4C7A-B9EA-E43E092634E8}" type="sibTrans" cxnId="{F9AF7FBA-C373-451E-A678-98110B72CE9E}">
      <dgm:prSet/>
      <dgm:spPr/>
      <dgm:t>
        <a:bodyPr/>
        <a:lstStyle/>
        <a:p>
          <a:endParaRPr lang="en-US"/>
        </a:p>
      </dgm:t>
    </dgm:pt>
    <dgm:pt modelId="{BEA3BEFF-E113-49C2-94DA-C254F1FF7C05}">
      <dgm:prSet custT="1"/>
      <dgm:spPr/>
      <dgm:t>
        <a:bodyPr/>
        <a:lstStyle/>
        <a:p>
          <a:r>
            <a:rPr lang="en-US" sz="2800" dirty="0">
              <a:latin typeface="Tenorite" panose="00000500000000000000" pitchFamily="2" charset="0"/>
            </a:rPr>
            <a:t>Driver: 1,653</a:t>
          </a:r>
        </a:p>
      </dgm:t>
    </dgm:pt>
    <dgm:pt modelId="{84DF12C5-E71A-4D75-B7CB-3E9D3E1E9C5C}" type="parTrans" cxnId="{5390220C-BD5E-4B07-8191-CD6DD9D4A314}">
      <dgm:prSet/>
      <dgm:spPr/>
      <dgm:t>
        <a:bodyPr/>
        <a:lstStyle/>
        <a:p>
          <a:endParaRPr lang="en-US"/>
        </a:p>
      </dgm:t>
    </dgm:pt>
    <dgm:pt modelId="{5799E541-91F0-46F6-8318-BBDE6E52EAE3}" type="sibTrans" cxnId="{5390220C-BD5E-4B07-8191-CD6DD9D4A314}">
      <dgm:prSet/>
      <dgm:spPr/>
      <dgm:t>
        <a:bodyPr/>
        <a:lstStyle/>
        <a:p>
          <a:endParaRPr lang="en-US"/>
        </a:p>
      </dgm:t>
    </dgm:pt>
    <dgm:pt modelId="{F00DF4BA-2F28-4818-985E-A19842500D00}" type="pres">
      <dgm:prSet presAssocID="{84F205CE-6A30-4F97-8FA2-8F4AE8114E29}" presName="linear" presStyleCnt="0">
        <dgm:presLayoutVars>
          <dgm:dir/>
          <dgm:animLvl val="lvl"/>
          <dgm:resizeHandles val="exact"/>
        </dgm:presLayoutVars>
      </dgm:prSet>
      <dgm:spPr/>
    </dgm:pt>
    <dgm:pt modelId="{A72DF821-D092-4A6F-8688-F72F1A17A269}" type="pres">
      <dgm:prSet presAssocID="{C012635C-5C85-420D-9BDA-F5EDCBFB739A}" presName="parentLin" presStyleCnt="0"/>
      <dgm:spPr/>
    </dgm:pt>
    <dgm:pt modelId="{26A74947-2ADF-411D-8A68-C403141446B0}" type="pres">
      <dgm:prSet presAssocID="{C012635C-5C85-420D-9BDA-F5EDCBFB739A}" presName="parentLeftMargin" presStyleLbl="node1" presStyleIdx="0" presStyleCnt="3"/>
      <dgm:spPr/>
    </dgm:pt>
    <dgm:pt modelId="{1E9736D4-E82D-4FA3-85F4-763030ECB88F}" type="pres">
      <dgm:prSet presAssocID="{C012635C-5C85-420D-9BDA-F5EDCBFB739A}" presName="parentText" presStyleLbl="node1" presStyleIdx="0" presStyleCnt="3" custScaleX="112665">
        <dgm:presLayoutVars>
          <dgm:chMax val="0"/>
          <dgm:bulletEnabled val="1"/>
        </dgm:presLayoutVars>
      </dgm:prSet>
      <dgm:spPr/>
    </dgm:pt>
    <dgm:pt modelId="{A89E10CA-89F2-415C-BB40-FEA591BC1AEF}" type="pres">
      <dgm:prSet presAssocID="{C012635C-5C85-420D-9BDA-F5EDCBFB739A}" presName="negativeSpace" presStyleCnt="0"/>
      <dgm:spPr/>
    </dgm:pt>
    <dgm:pt modelId="{D437DD84-A157-4FAB-9332-763FABE6ADB5}" type="pres">
      <dgm:prSet presAssocID="{C012635C-5C85-420D-9BDA-F5EDCBFB739A}" presName="childText" presStyleLbl="conFgAcc1" presStyleIdx="0" presStyleCnt="3">
        <dgm:presLayoutVars>
          <dgm:bulletEnabled val="1"/>
        </dgm:presLayoutVars>
      </dgm:prSet>
      <dgm:spPr/>
    </dgm:pt>
    <dgm:pt modelId="{D00FB5A9-EC93-4473-BE2D-BE557AB79340}" type="pres">
      <dgm:prSet presAssocID="{F6977F8F-BC57-4F83-A8DC-81B966126F07}" presName="spaceBetweenRectangles" presStyleCnt="0"/>
      <dgm:spPr/>
    </dgm:pt>
    <dgm:pt modelId="{573B18CB-A9CC-4263-978C-296D399AB270}" type="pres">
      <dgm:prSet presAssocID="{03A64850-B952-4974-9091-07768820D02F}" presName="parentLin" presStyleCnt="0"/>
      <dgm:spPr/>
    </dgm:pt>
    <dgm:pt modelId="{A942EA65-FDCA-4712-A50C-C77DFF23FCA7}" type="pres">
      <dgm:prSet presAssocID="{03A64850-B952-4974-9091-07768820D02F}" presName="parentLeftMargin" presStyleLbl="node1" presStyleIdx="0" presStyleCnt="3"/>
      <dgm:spPr/>
    </dgm:pt>
    <dgm:pt modelId="{AAFF5FD3-17DA-4F88-9D72-850052EDF6A4}" type="pres">
      <dgm:prSet presAssocID="{03A64850-B952-4974-9091-07768820D02F}" presName="parentText" presStyleLbl="node1" presStyleIdx="1" presStyleCnt="3" custScaleX="112097">
        <dgm:presLayoutVars>
          <dgm:chMax val="0"/>
          <dgm:bulletEnabled val="1"/>
        </dgm:presLayoutVars>
      </dgm:prSet>
      <dgm:spPr/>
    </dgm:pt>
    <dgm:pt modelId="{2E0FD807-04BB-442B-B4DD-FE01DCBAA227}" type="pres">
      <dgm:prSet presAssocID="{03A64850-B952-4974-9091-07768820D02F}" presName="negativeSpace" presStyleCnt="0"/>
      <dgm:spPr/>
    </dgm:pt>
    <dgm:pt modelId="{E0F3AB6B-3270-4765-A0FB-EC897561D229}" type="pres">
      <dgm:prSet presAssocID="{03A64850-B952-4974-9091-07768820D02F}" presName="childText" presStyleLbl="conFgAcc1" presStyleIdx="1" presStyleCnt="3">
        <dgm:presLayoutVars>
          <dgm:bulletEnabled val="1"/>
        </dgm:presLayoutVars>
      </dgm:prSet>
      <dgm:spPr/>
    </dgm:pt>
    <dgm:pt modelId="{795B4776-6EF0-4DD3-ABBE-2531751E5FFE}" type="pres">
      <dgm:prSet presAssocID="{FC3D90A0-E997-4A12-9216-572B29F6D124}" presName="spaceBetweenRectangles" presStyleCnt="0"/>
      <dgm:spPr/>
    </dgm:pt>
    <dgm:pt modelId="{CAE64012-5938-4237-AE75-D770B0DE3DDC}" type="pres">
      <dgm:prSet presAssocID="{5C074B82-FE7B-46F5-BD45-F0176D0D8112}" presName="parentLin" presStyleCnt="0"/>
      <dgm:spPr/>
    </dgm:pt>
    <dgm:pt modelId="{8AFBDA33-4888-4C21-96D4-0C425E43E79C}" type="pres">
      <dgm:prSet presAssocID="{5C074B82-FE7B-46F5-BD45-F0176D0D8112}" presName="parentLeftMargin" presStyleLbl="node1" presStyleIdx="1" presStyleCnt="3"/>
      <dgm:spPr/>
    </dgm:pt>
    <dgm:pt modelId="{CBE6C06A-8E2C-494C-BB71-D82CB11A52C1}" type="pres">
      <dgm:prSet presAssocID="{5C074B82-FE7B-46F5-BD45-F0176D0D8112}" presName="parentText" presStyleLbl="node1" presStyleIdx="2" presStyleCnt="3" custScaleX="113374">
        <dgm:presLayoutVars>
          <dgm:chMax val="0"/>
          <dgm:bulletEnabled val="1"/>
        </dgm:presLayoutVars>
      </dgm:prSet>
      <dgm:spPr/>
    </dgm:pt>
    <dgm:pt modelId="{1A37660D-CDAA-4E1C-A8F3-B63F50ACFA62}" type="pres">
      <dgm:prSet presAssocID="{5C074B82-FE7B-46F5-BD45-F0176D0D8112}" presName="negativeSpace" presStyleCnt="0"/>
      <dgm:spPr/>
    </dgm:pt>
    <dgm:pt modelId="{FB2413BE-83FE-4417-B2CE-3557CBDB56D9}" type="pres">
      <dgm:prSet presAssocID="{5C074B82-FE7B-46F5-BD45-F0176D0D8112}" presName="childText" presStyleLbl="conFgAcc1" presStyleIdx="2" presStyleCnt="3">
        <dgm:presLayoutVars>
          <dgm:bulletEnabled val="1"/>
        </dgm:presLayoutVars>
      </dgm:prSet>
      <dgm:spPr/>
    </dgm:pt>
  </dgm:ptLst>
  <dgm:cxnLst>
    <dgm:cxn modelId="{5390220C-BD5E-4B07-8191-CD6DD9D4A314}" srcId="{5C074B82-FE7B-46F5-BD45-F0176D0D8112}" destId="{BEA3BEFF-E113-49C2-94DA-C254F1FF7C05}" srcOrd="1" destOrd="0" parTransId="{84DF12C5-E71A-4D75-B7CB-3E9D3E1E9C5C}" sibTransId="{5799E541-91F0-46F6-8318-BBDE6E52EAE3}"/>
    <dgm:cxn modelId="{B703A324-E643-44D4-8644-44AB9711D841}" srcId="{84F205CE-6A30-4F97-8FA2-8F4AE8114E29}" destId="{5C074B82-FE7B-46F5-BD45-F0176D0D8112}" srcOrd="2" destOrd="0" parTransId="{9A091A8D-5310-479A-94C3-0B36B2981833}" sibTransId="{58381AB7-A8FC-43A7-A337-C857D85CB7BE}"/>
    <dgm:cxn modelId="{8789DE27-45AC-40EB-BD88-4EF471AF17BE}" type="presOf" srcId="{84F205CE-6A30-4F97-8FA2-8F4AE8114E29}" destId="{F00DF4BA-2F28-4818-985E-A19842500D00}" srcOrd="0" destOrd="0" presId="urn:microsoft.com/office/officeart/2005/8/layout/list1"/>
    <dgm:cxn modelId="{6600453D-E919-433B-A224-7C94223115CA}" srcId="{84F205CE-6A30-4F97-8FA2-8F4AE8114E29}" destId="{03A64850-B952-4974-9091-07768820D02F}" srcOrd="1" destOrd="0" parTransId="{7374F550-9B2E-4745-9F0B-A8D6FBE1BAE2}" sibTransId="{FC3D90A0-E997-4A12-9216-572B29F6D124}"/>
    <dgm:cxn modelId="{29DB8074-746D-47A4-8849-4CD50BAEAED7}" type="presOf" srcId="{03A64850-B952-4974-9091-07768820D02F}" destId="{AAFF5FD3-17DA-4F88-9D72-850052EDF6A4}" srcOrd="1" destOrd="0" presId="urn:microsoft.com/office/officeart/2005/8/layout/list1"/>
    <dgm:cxn modelId="{93A65E82-2F25-482C-921B-3A8E378B1E4E}" type="presOf" srcId="{C012635C-5C85-420D-9BDA-F5EDCBFB739A}" destId="{1E9736D4-E82D-4FA3-85F4-763030ECB88F}" srcOrd="1" destOrd="0" presId="urn:microsoft.com/office/officeart/2005/8/layout/list1"/>
    <dgm:cxn modelId="{4C6F74A0-5F1C-4631-85F1-E4B79A18984B}" srcId="{84F205CE-6A30-4F97-8FA2-8F4AE8114E29}" destId="{C012635C-5C85-420D-9BDA-F5EDCBFB739A}" srcOrd="0" destOrd="0" parTransId="{14B03C58-2DBE-46ED-8E7D-4D6F2FCCAC74}" sibTransId="{F6977F8F-BC57-4F83-A8DC-81B966126F07}"/>
    <dgm:cxn modelId="{08C67AAA-C580-4F9D-B821-61B56A1532E2}" type="presOf" srcId="{5C074B82-FE7B-46F5-BD45-F0176D0D8112}" destId="{CBE6C06A-8E2C-494C-BB71-D82CB11A52C1}" srcOrd="1" destOrd="0" presId="urn:microsoft.com/office/officeart/2005/8/layout/list1"/>
    <dgm:cxn modelId="{F9AF7FBA-C373-451E-A678-98110B72CE9E}" srcId="{5C074B82-FE7B-46F5-BD45-F0176D0D8112}" destId="{B0E00738-0043-4A80-B860-3401F678238E}" srcOrd="0" destOrd="0" parTransId="{7F72813E-6071-4B1A-9F4C-7874177171A8}" sibTransId="{6665EA72-D88A-4C7A-B9EA-E43E092634E8}"/>
    <dgm:cxn modelId="{BD07F5C1-6FDD-45C7-B01B-26AEC6596098}" type="presOf" srcId="{03A64850-B952-4974-9091-07768820D02F}" destId="{A942EA65-FDCA-4712-A50C-C77DFF23FCA7}" srcOrd="0" destOrd="0" presId="urn:microsoft.com/office/officeart/2005/8/layout/list1"/>
    <dgm:cxn modelId="{3DBF6CCB-C14D-43A4-B552-5DB74A8EFAB0}" type="presOf" srcId="{5C074B82-FE7B-46F5-BD45-F0176D0D8112}" destId="{8AFBDA33-4888-4C21-96D4-0C425E43E79C}" srcOrd="0" destOrd="0" presId="urn:microsoft.com/office/officeart/2005/8/layout/list1"/>
    <dgm:cxn modelId="{C89768D0-4FA2-428C-9532-344531B373FC}" type="presOf" srcId="{C012635C-5C85-420D-9BDA-F5EDCBFB739A}" destId="{26A74947-2ADF-411D-8A68-C403141446B0}" srcOrd="0" destOrd="0" presId="urn:microsoft.com/office/officeart/2005/8/layout/list1"/>
    <dgm:cxn modelId="{DC42CFE6-7392-468E-97C7-1BA28CEBF53C}" type="presOf" srcId="{BEA3BEFF-E113-49C2-94DA-C254F1FF7C05}" destId="{FB2413BE-83FE-4417-B2CE-3557CBDB56D9}" srcOrd="0" destOrd="1" presId="urn:microsoft.com/office/officeart/2005/8/layout/list1"/>
    <dgm:cxn modelId="{E879EAE9-FB71-426A-9612-33C496A8B94E}" type="presOf" srcId="{B0E00738-0043-4A80-B860-3401F678238E}" destId="{FB2413BE-83FE-4417-B2CE-3557CBDB56D9}" srcOrd="0" destOrd="0" presId="urn:microsoft.com/office/officeart/2005/8/layout/list1"/>
    <dgm:cxn modelId="{22BABF89-2E92-42D0-9470-70B598D31D84}" type="presParOf" srcId="{F00DF4BA-2F28-4818-985E-A19842500D00}" destId="{A72DF821-D092-4A6F-8688-F72F1A17A269}" srcOrd="0" destOrd="0" presId="urn:microsoft.com/office/officeart/2005/8/layout/list1"/>
    <dgm:cxn modelId="{1D04F03C-CB55-41C9-8E41-0591AE70EA90}" type="presParOf" srcId="{A72DF821-D092-4A6F-8688-F72F1A17A269}" destId="{26A74947-2ADF-411D-8A68-C403141446B0}" srcOrd="0" destOrd="0" presId="urn:microsoft.com/office/officeart/2005/8/layout/list1"/>
    <dgm:cxn modelId="{E0C13AF2-9119-4427-89AF-F431A31DFFAC}" type="presParOf" srcId="{A72DF821-D092-4A6F-8688-F72F1A17A269}" destId="{1E9736D4-E82D-4FA3-85F4-763030ECB88F}" srcOrd="1" destOrd="0" presId="urn:microsoft.com/office/officeart/2005/8/layout/list1"/>
    <dgm:cxn modelId="{F1A7EE77-FBD4-459E-8C69-154CFE53A404}" type="presParOf" srcId="{F00DF4BA-2F28-4818-985E-A19842500D00}" destId="{A89E10CA-89F2-415C-BB40-FEA591BC1AEF}" srcOrd="1" destOrd="0" presId="urn:microsoft.com/office/officeart/2005/8/layout/list1"/>
    <dgm:cxn modelId="{6078A76A-9676-4025-A0BD-BE7230F2DD02}" type="presParOf" srcId="{F00DF4BA-2F28-4818-985E-A19842500D00}" destId="{D437DD84-A157-4FAB-9332-763FABE6ADB5}" srcOrd="2" destOrd="0" presId="urn:microsoft.com/office/officeart/2005/8/layout/list1"/>
    <dgm:cxn modelId="{378B7868-E297-4A02-8E38-128AAE80801A}" type="presParOf" srcId="{F00DF4BA-2F28-4818-985E-A19842500D00}" destId="{D00FB5A9-EC93-4473-BE2D-BE557AB79340}" srcOrd="3" destOrd="0" presId="urn:microsoft.com/office/officeart/2005/8/layout/list1"/>
    <dgm:cxn modelId="{4AE5CE52-13BE-48B6-A23E-1B167BF4079A}" type="presParOf" srcId="{F00DF4BA-2F28-4818-985E-A19842500D00}" destId="{573B18CB-A9CC-4263-978C-296D399AB270}" srcOrd="4" destOrd="0" presId="urn:microsoft.com/office/officeart/2005/8/layout/list1"/>
    <dgm:cxn modelId="{869DFFE4-AC17-4640-BBE8-90EB400843BD}" type="presParOf" srcId="{573B18CB-A9CC-4263-978C-296D399AB270}" destId="{A942EA65-FDCA-4712-A50C-C77DFF23FCA7}" srcOrd="0" destOrd="0" presId="urn:microsoft.com/office/officeart/2005/8/layout/list1"/>
    <dgm:cxn modelId="{D6E78EF6-0EAA-411E-A80A-E90B087B2E0B}" type="presParOf" srcId="{573B18CB-A9CC-4263-978C-296D399AB270}" destId="{AAFF5FD3-17DA-4F88-9D72-850052EDF6A4}" srcOrd="1" destOrd="0" presId="urn:microsoft.com/office/officeart/2005/8/layout/list1"/>
    <dgm:cxn modelId="{D5C4E0FE-D046-488A-8479-B6C62F9760EF}" type="presParOf" srcId="{F00DF4BA-2F28-4818-985E-A19842500D00}" destId="{2E0FD807-04BB-442B-B4DD-FE01DCBAA227}" srcOrd="5" destOrd="0" presId="urn:microsoft.com/office/officeart/2005/8/layout/list1"/>
    <dgm:cxn modelId="{005EDCE8-1DE4-4271-B5D2-1932975FB155}" type="presParOf" srcId="{F00DF4BA-2F28-4818-985E-A19842500D00}" destId="{E0F3AB6B-3270-4765-A0FB-EC897561D229}" srcOrd="6" destOrd="0" presId="urn:microsoft.com/office/officeart/2005/8/layout/list1"/>
    <dgm:cxn modelId="{B0992E47-67DD-46B2-A6CA-F6C79E408C89}" type="presParOf" srcId="{F00DF4BA-2F28-4818-985E-A19842500D00}" destId="{795B4776-6EF0-4DD3-ABBE-2531751E5FFE}" srcOrd="7" destOrd="0" presId="urn:microsoft.com/office/officeart/2005/8/layout/list1"/>
    <dgm:cxn modelId="{10941413-7EF1-4E34-8148-D826C889EE2E}" type="presParOf" srcId="{F00DF4BA-2F28-4818-985E-A19842500D00}" destId="{CAE64012-5938-4237-AE75-D770B0DE3DDC}" srcOrd="8" destOrd="0" presId="urn:microsoft.com/office/officeart/2005/8/layout/list1"/>
    <dgm:cxn modelId="{5BF8A365-64BD-4544-8849-F7D85C1BED44}" type="presParOf" srcId="{CAE64012-5938-4237-AE75-D770B0DE3DDC}" destId="{8AFBDA33-4888-4C21-96D4-0C425E43E79C}" srcOrd="0" destOrd="0" presId="urn:microsoft.com/office/officeart/2005/8/layout/list1"/>
    <dgm:cxn modelId="{E399BB72-2DC7-4CBA-AFC9-5600CDC9E8BF}" type="presParOf" srcId="{CAE64012-5938-4237-AE75-D770B0DE3DDC}" destId="{CBE6C06A-8E2C-494C-BB71-D82CB11A52C1}" srcOrd="1" destOrd="0" presId="urn:microsoft.com/office/officeart/2005/8/layout/list1"/>
    <dgm:cxn modelId="{7474A666-9178-4630-8282-7B727B3BFB47}" type="presParOf" srcId="{F00DF4BA-2F28-4818-985E-A19842500D00}" destId="{1A37660D-CDAA-4E1C-A8F3-B63F50ACFA62}" srcOrd="9" destOrd="0" presId="urn:microsoft.com/office/officeart/2005/8/layout/list1"/>
    <dgm:cxn modelId="{9285D55B-24D7-4847-8FB7-AF1598C9B108}" type="presParOf" srcId="{F00DF4BA-2F28-4818-985E-A19842500D00}" destId="{FB2413BE-83FE-4417-B2CE-3557CBDB56D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F205CE-6A30-4F97-8FA2-8F4AE8114E29}"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C012635C-5C85-420D-9BDA-F5EDCBFB739A}">
      <dgm:prSet custT="1"/>
      <dgm:spPr/>
      <dgm:t>
        <a:bodyPr/>
        <a:lstStyle/>
        <a:p>
          <a:r>
            <a:rPr lang="en-US" sz="3600" dirty="0">
              <a:latin typeface="Tenorite" panose="00000500000000000000" pitchFamily="2" charset="0"/>
            </a:rPr>
            <a:t>Total Inspections: 28,794</a:t>
          </a:r>
        </a:p>
      </dgm:t>
    </dgm:pt>
    <dgm:pt modelId="{14B03C58-2DBE-46ED-8E7D-4D6F2FCCAC74}" type="parTrans" cxnId="{4C6F74A0-5F1C-4631-85F1-E4B79A18984B}">
      <dgm:prSet/>
      <dgm:spPr/>
      <dgm:t>
        <a:bodyPr/>
        <a:lstStyle/>
        <a:p>
          <a:endParaRPr lang="en-US"/>
        </a:p>
      </dgm:t>
    </dgm:pt>
    <dgm:pt modelId="{F6977F8F-BC57-4F83-A8DC-81B966126F07}" type="sibTrans" cxnId="{4C6F74A0-5F1C-4631-85F1-E4B79A18984B}">
      <dgm:prSet/>
      <dgm:spPr/>
      <dgm:t>
        <a:bodyPr/>
        <a:lstStyle/>
        <a:p>
          <a:endParaRPr lang="en-US"/>
        </a:p>
      </dgm:t>
    </dgm:pt>
    <dgm:pt modelId="{03A64850-B952-4974-9091-07768820D02F}">
      <dgm:prSet custT="1"/>
      <dgm:spPr/>
      <dgm:t>
        <a:bodyPr/>
        <a:lstStyle/>
        <a:p>
          <a:r>
            <a:rPr lang="en-US" sz="3600" dirty="0">
              <a:latin typeface="Tenorite" panose="00000500000000000000" pitchFamily="2" charset="0"/>
            </a:rPr>
            <a:t>Total Safety Violations: 53,811</a:t>
          </a:r>
        </a:p>
      </dgm:t>
    </dgm:pt>
    <dgm:pt modelId="{7374F550-9B2E-4745-9F0B-A8D6FBE1BAE2}" type="parTrans" cxnId="{6600453D-E919-433B-A224-7C94223115CA}">
      <dgm:prSet/>
      <dgm:spPr/>
      <dgm:t>
        <a:bodyPr/>
        <a:lstStyle/>
        <a:p>
          <a:endParaRPr lang="en-US"/>
        </a:p>
      </dgm:t>
    </dgm:pt>
    <dgm:pt modelId="{FC3D90A0-E997-4A12-9216-572B29F6D124}" type="sibTrans" cxnId="{6600453D-E919-433B-A224-7C94223115CA}">
      <dgm:prSet/>
      <dgm:spPr/>
      <dgm:t>
        <a:bodyPr/>
        <a:lstStyle/>
        <a:p>
          <a:endParaRPr lang="en-US"/>
        </a:p>
      </dgm:t>
    </dgm:pt>
    <dgm:pt modelId="{5C074B82-FE7B-46F5-BD45-F0176D0D8112}">
      <dgm:prSet custT="1"/>
      <dgm:spPr/>
      <dgm:t>
        <a:bodyPr/>
        <a:lstStyle/>
        <a:p>
          <a:r>
            <a:rPr lang="en-US" sz="3600" dirty="0">
              <a:latin typeface="Tenorite" panose="00000500000000000000" pitchFamily="2" charset="0"/>
            </a:rPr>
            <a:t>Total Out of Service: 5,349</a:t>
          </a:r>
        </a:p>
      </dgm:t>
    </dgm:pt>
    <dgm:pt modelId="{9A091A8D-5310-479A-94C3-0B36B2981833}" type="parTrans" cxnId="{B703A324-E643-44D4-8644-44AB9711D841}">
      <dgm:prSet/>
      <dgm:spPr/>
      <dgm:t>
        <a:bodyPr/>
        <a:lstStyle/>
        <a:p>
          <a:endParaRPr lang="en-US"/>
        </a:p>
      </dgm:t>
    </dgm:pt>
    <dgm:pt modelId="{58381AB7-A8FC-43A7-A337-C857D85CB7BE}" type="sibTrans" cxnId="{B703A324-E643-44D4-8644-44AB9711D841}">
      <dgm:prSet/>
      <dgm:spPr/>
      <dgm:t>
        <a:bodyPr/>
        <a:lstStyle/>
        <a:p>
          <a:endParaRPr lang="en-US"/>
        </a:p>
      </dgm:t>
    </dgm:pt>
    <dgm:pt modelId="{B0E00738-0043-4A80-B860-3401F678238E}">
      <dgm:prSet custT="1"/>
      <dgm:spPr/>
      <dgm:t>
        <a:bodyPr/>
        <a:lstStyle/>
        <a:p>
          <a:r>
            <a:rPr lang="en-US" sz="3200" dirty="0">
              <a:latin typeface="Tenorite" panose="00000500000000000000" pitchFamily="2" charset="0"/>
            </a:rPr>
            <a:t>Vehicle: 4,416</a:t>
          </a:r>
        </a:p>
      </dgm:t>
    </dgm:pt>
    <dgm:pt modelId="{7F72813E-6071-4B1A-9F4C-7874177171A8}" type="parTrans" cxnId="{F9AF7FBA-C373-451E-A678-98110B72CE9E}">
      <dgm:prSet/>
      <dgm:spPr/>
      <dgm:t>
        <a:bodyPr/>
        <a:lstStyle/>
        <a:p>
          <a:endParaRPr lang="en-US"/>
        </a:p>
      </dgm:t>
    </dgm:pt>
    <dgm:pt modelId="{6665EA72-D88A-4C7A-B9EA-E43E092634E8}" type="sibTrans" cxnId="{F9AF7FBA-C373-451E-A678-98110B72CE9E}">
      <dgm:prSet/>
      <dgm:spPr/>
      <dgm:t>
        <a:bodyPr/>
        <a:lstStyle/>
        <a:p>
          <a:endParaRPr lang="en-US"/>
        </a:p>
      </dgm:t>
    </dgm:pt>
    <dgm:pt modelId="{BEA3BEFF-E113-49C2-94DA-C254F1FF7C05}">
      <dgm:prSet custT="1"/>
      <dgm:spPr/>
      <dgm:t>
        <a:bodyPr/>
        <a:lstStyle/>
        <a:p>
          <a:r>
            <a:rPr lang="en-US" sz="3200" dirty="0">
              <a:latin typeface="Tenorite" panose="00000500000000000000" pitchFamily="2" charset="0"/>
            </a:rPr>
            <a:t>Driver: 1,482</a:t>
          </a:r>
        </a:p>
      </dgm:t>
    </dgm:pt>
    <dgm:pt modelId="{84DF12C5-E71A-4D75-B7CB-3E9D3E1E9C5C}" type="parTrans" cxnId="{5390220C-BD5E-4B07-8191-CD6DD9D4A314}">
      <dgm:prSet/>
      <dgm:spPr/>
      <dgm:t>
        <a:bodyPr/>
        <a:lstStyle/>
        <a:p>
          <a:endParaRPr lang="en-US"/>
        </a:p>
      </dgm:t>
    </dgm:pt>
    <dgm:pt modelId="{5799E541-91F0-46F6-8318-BBDE6E52EAE3}" type="sibTrans" cxnId="{5390220C-BD5E-4B07-8191-CD6DD9D4A314}">
      <dgm:prSet/>
      <dgm:spPr/>
      <dgm:t>
        <a:bodyPr/>
        <a:lstStyle/>
        <a:p>
          <a:endParaRPr lang="en-US"/>
        </a:p>
      </dgm:t>
    </dgm:pt>
    <dgm:pt modelId="{FF40AB17-E0C8-4B4F-A651-9ABB4CC32067}">
      <dgm:prSet custT="1"/>
      <dgm:spPr/>
      <dgm:t>
        <a:bodyPr/>
        <a:lstStyle/>
        <a:p>
          <a:r>
            <a:rPr lang="en-US" sz="3200" dirty="0">
              <a:latin typeface="Tenorite" panose="00000500000000000000" pitchFamily="2" charset="0"/>
            </a:rPr>
            <a:t>Motor Carrier Outreach</a:t>
          </a:r>
        </a:p>
      </dgm:t>
    </dgm:pt>
    <dgm:pt modelId="{8DBD4D97-5348-4E6D-A7C3-C99857C05B25}" type="parTrans" cxnId="{C360F2BA-3B26-4D0E-9EEC-677BD948A333}">
      <dgm:prSet/>
      <dgm:spPr/>
      <dgm:t>
        <a:bodyPr/>
        <a:lstStyle/>
        <a:p>
          <a:endParaRPr lang="en-US"/>
        </a:p>
      </dgm:t>
    </dgm:pt>
    <dgm:pt modelId="{8EC63A8A-EBD6-49C9-AD42-6FE52C28C64F}" type="sibTrans" cxnId="{C360F2BA-3B26-4D0E-9EEC-677BD948A333}">
      <dgm:prSet/>
      <dgm:spPr/>
      <dgm:t>
        <a:bodyPr/>
        <a:lstStyle/>
        <a:p>
          <a:endParaRPr lang="en-US"/>
        </a:p>
      </dgm:t>
    </dgm:pt>
    <dgm:pt modelId="{568DB3E9-5DD1-4A35-90B4-1AA5E32EBCAA}">
      <dgm:prSet custT="1"/>
      <dgm:spPr/>
      <dgm:t>
        <a:bodyPr/>
        <a:lstStyle/>
        <a:p>
          <a:r>
            <a:rPr lang="en-US" sz="3200" dirty="0">
              <a:latin typeface="Tenorite" panose="00000500000000000000" pitchFamily="2" charset="0"/>
            </a:rPr>
            <a:t>Education Outreach: 132</a:t>
          </a:r>
        </a:p>
      </dgm:t>
    </dgm:pt>
    <dgm:pt modelId="{0848FAC7-212A-4E54-BCCE-23B3DC17B96A}" type="parTrans" cxnId="{F147CD8E-A4B8-427B-91C4-8BB60E088188}">
      <dgm:prSet/>
      <dgm:spPr/>
      <dgm:t>
        <a:bodyPr/>
        <a:lstStyle/>
        <a:p>
          <a:endParaRPr lang="en-US"/>
        </a:p>
      </dgm:t>
    </dgm:pt>
    <dgm:pt modelId="{0C9BE055-7C0D-4D16-9F10-D3F23583208E}" type="sibTrans" cxnId="{F147CD8E-A4B8-427B-91C4-8BB60E088188}">
      <dgm:prSet/>
      <dgm:spPr/>
      <dgm:t>
        <a:bodyPr/>
        <a:lstStyle/>
        <a:p>
          <a:endParaRPr lang="en-US"/>
        </a:p>
      </dgm:t>
    </dgm:pt>
    <dgm:pt modelId="{F00DF4BA-2F28-4818-985E-A19842500D00}" type="pres">
      <dgm:prSet presAssocID="{84F205CE-6A30-4F97-8FA2-8F4AE8114E29}" presName="linear" presStyleCnt="0">
        <dgm:presLayoutVars>
          <dgm:dir/>
          <dgm:animLvl val="lvl"/>
          <dgm:resizeHandles val="exact"/>
        </dgm:presLayoutVars>
      </dgm:prSet>
      <dgm:spPr/>
    </dgm:pt>
    <dgm:pt modelId="{A72DF821-D092-4A6F-8688-F72F1A17A269}" type="pres">
      <dgm:prSet presAssocID="{C012635C-5C85-420D-9BDA-F5EDCBFB739A}" presName="parentLin" presStyleCnt="0"/>
      <dgm:spPr/>
    </dgm:pt>
    <dgm:pt modelId="{26A74947-2ADF-411D-8A68-C403141446B0}" type="pres">
      <dgm:prSet presAssocID="{C012635C-5C85-420D-9BDA-F5EDCBFB739A}" presName="parentLeftMargin" presStyleLbl="node1" presStyleIdx="0" presStyleCnt="4"/>
      <dgm:spPr/>
    </dgm:pt>
    <dgm:pt modelId="{1E9736D4-E82D-4FA3-85F4-763030ECB88F}" type="pres">
      <dgm:prSet presAssocID="{C012635C-5C85-420D-9BDA-F5EDCBFB739A}" presName="parentText" presStyleLbl="node1" presStyleIdx="0" presStyleCnt="4" custScaleX="111812">
        <dgm:presLayoutVars>
          <dgm:chMax val="0"/>
          <dgm:bulletEnabled val="1"/>
        </dgm:presLayoutVars>
      </dgm:prSet>
      <dgm:spPr/>
    </dgm:pt>
    <dgm:pt modelId="{A89E10CA-89F2-415C-BB40-FEA591BC1AEF}" type="pres">
      <dgm:prSet presAssocID="{C012635C-5C85-420D-9BDA-F5EDCBFB739A}" presName="negativeSpace" presStyleCnt="0"/>
      <dgm:spPr/>
    </dgm:pt>
    <dgm:pt modelId="{D437DD84-A157-4FAB-9332-763FABE6ADB5}" type="pres">
      <dgm:prSet presAssocID="{C012635C-5C85-420D-9BDA-F5EDCBFB739A}" presName="childText" presStyleLbl="conFgAcc1" presStyleIdx="0" presStyleCnt="4">
        <dgm:presLayoutVars>
          <dgm:bulletEnabled val="1"/>
        </dgm:presLayoutVars>
      </dgm:prSet>
      <dgm:spPr/>
    </dgm:pt>
    <dgm:pt modelId="{D00FB5A9-EC93-4473-BE2D-BE557AB79340}" type="pres">
      <dgm:prSet presAssocID="{F6977F8F-BC57-4F83-A8DC-81B966126F07}" presName="spaceBetweenRectangles" presStyleCnt="0"/>
      <dgm:spPr/>
    </dgm:pt>
    <dgm:pt modelId="{573B18CB-A9CC-4263-978C-296D399AB270}" type="pres">
      <dgm:prSet presAssocID="{03A64850-B952-4974-9091-07768820D02F}" presName="parentLin" presStyleCnt="0"/>
      <dgm:spPr/>
    </dgm:pt>
    <dgm:pt modelId="{A942EA65-FDCA-4712-A50C-C77DFF23FCA7}" type="pres">
      <dgm:prSet presAssocID="{03A64850-B952-4974-9091-07768820D02F}" presName="parentLeftMargin" presStyleLbl="node1" presStyleIdx="0" presStyleCnt="4"/>
      <dgm:spPr/>
    </dgm:pt>
    <dgm:pt modelId="{AAFF5FD3-17DA-4F88-9D72-850052EDF6A4}" type="pres">
      <dgm:prSet presAssocID="{03A64850-B952-4974-9091-07768820D02F}" presName="parentText" presStyleLbl="node1" presStyleIdx="1" presStyleCnt="4" custScaleX="112777">
        <dgm:presLayoutVars>
          <dgm:chMax val="0"/>
          <dgm:bulletEnabled val="1"/>
        </dgm:presLayoutVars>
      </dgm:prSet>
      <dgm:spPr/>
    </dgm:pt>
    <dgm:pt modelId="{2E0FD807-04BB-442B-B4DD-FE01DCBAA227}" type="pres">
      <dgm:prSet presAssocID="{03A64850-B952-4974-9091-07768820D02F}" presName="negativeSpace" presStyleCnt="0"/>
      <dgm:spPr/>
    </dgm:pt>
    <dgm:pt modelId="{E0F3AB6B-3270-4765-A0FB-EC897561D229}" type="pres">
      <dgm:prSet presAssocID="{03A64850-B952-4974-9091-07768820D02F}" presName="childText" presStyleLbl="conFgAcc1" presStyleIdx="1" presStyleCnt="4">
        <dgm:presLayoutVars>
          <dgm:bulletEnabled val="1"/>
        </dgm:presLayoutVars>
      </dgm:prSet>
      <dgm:spPr/>
    </dgm:pt>
    <dgm:pt modelId="{795B4776-6EF0-4DD3-ABBE-2531751E5FFE}" type="pres">
      <dgm:prSet presAssocID="{FC3D90A0-E997-4A12-9216-572B29F6D124}" presName="spaceBetweenRectangles" presStyleCnt="0"/>
      <dgm:spPr/>
    </dgm:pt>
    <dgm:pt modelId="{CAE64012-5938-4237-AE75-D770B0DE3DDC}" type="pres">
      <dgm:prSet presAssocID="{5C074B82-FE7B-46F5-BD45-F0176D0D8112}" presName="parentLin" presStyleCnt="0"/>
      <dgm:spPr/>
    </dgm:pt>
    <dgm:pt modelId="{8AFBDA33-4888-4C21-96D4-0C425E43E79C}" type="pres">
      <dgm:prSet presAssocID="{5C074B82-FE7B-46F5-BD45-F0176D0D8112}" presName="parentLeftMargin" presStyleLbl="node1" presStyleIdx="1" presStyleCnt="4"/>
      <dgm:spPr/>
    </dgm:pt>
    <dgm:pt modelId="{CBE6C06A-8E2C-494C-BB71-D82CB11A52C1}" type="pres">
      <dgm:prSet presAssocID="{5C074B82-FE7B-46F5-BD45-F0176D0D8112}" presName="parentText" presStyleLbl="node1" presStyleIdx="2" presStyleCnt="4" custScaleX="113091">
        <dgm:presLayoutVars>
          <dgm:chMax val="0"/>
          <dgm:bulletEnabled val="1"/>
        </dgm:presLayoutVars>
      </dgm:prSet>
      <dgm:spPr/>
    </dgm:pt>
    <dgm:pt modelId="{1A37660D-CDAA-4E1C-A8F3-B63F50ACFA62}" type="pres">
      <dgm:prSet presAssocID="{5C074B82-FE7B-46F5-BD45-F0176D0D8112}" presName="negativeSpace" presStyleCnt="0"/>
      <dgm:spPr/>
    </dgm:pt>
    <dgm:pt modelId="{FB2413BE-83FE-4417-B2CE-3557CBDB56D9}" type="pres">
      <dgm:prSet presAssocID="{5C074B82-FE7B-46F5-BD45-F0176D0D8112}" presName="childText" presStyleLbl="conFgAcc1" presStyleIdx="2" presStyleCnt="4">
        <dgm:presLayoutVars>
          <dgm:bulletEnabled val="1"/>
        </dgm:presLayoutVars>
      </dgm:prSet>
      <dgm:spPr/>
    </dgm:pt>
    <dgm:pt modelId="{2E2CA1BB-9A69-4DF5-B773-52FB76E259AA}" type="pres">
      <dgm:prSet presAssocID="{58381AB7-A8FC-43A7-A337-C857D85CB7BE}" presName="spaceBetweenRectangles" presStyleCnt="0"/>
      <dgm:spPr/>
    </dgm:pt>
    <dgm:pt modelId="{DD2B78EB-1437-44FE-9783-04B92DCEEF2E}" type="pres">
      <dgm:prSet presAssocID="{FF40AB17-E0C8-4B4F-A651-9ABB4CC32067}" presName="parentLin" presStyleCnt="0"/>
      <dgm:spPr/>
    </dgm:pt>
    <dgm:pt modelId="{9FB846CA-5D50-4AD7-80D1-078BEAA0116C}" type="pres">
      <dgm:prSet presAssocID="{FF40AB17-E0C8-4B4F-A651-9ABB4CC32067}" presName="parentLeftMargin" presStyleLbl="node1" presStyleIdx="2" presStyleCnt="4"/>
      <dgm:spPr/>
    </dgm:pt>
    <dgm:pt modelId="{8DF92862-9E04-4C46-83BB-BB2B451063DE}" type="pres">
      <dgm:prSet presAssocID="{FF40AB17-E0C8-4B4F-A651-9ABB4CC32067}" presName="parentText" presStyleLbl="node1" presStyleIdx="3" presStyleCnt="4" custScaleX="114369">
        <dgm:presLayoutVars>
          <dgm:chMax val="0"/>
          <dgm:bulletEnabled val="1"/>
        </dgm:presLayoutVars>
      </dgm:prSet>
      <dgm:spPr/>
    </dgm:pt>
    <dgm:pt modelId="{54A9A473-2ABC-4D69-8C15-4E11A8BAD76F}" type="pres">
      <dgm:prSet presAssocID="{FF40AB17-E0C8-4B4F-A651-9ABB4CC32067}" presName="negativeSpace" presStyleCnt="0"/>
      <dgm:spPr/>
    </dgm:pt>
    <dgm:pt modelId="{3BEE5FF5-F6D4-4DD2-99BA-F6AE1020B8C3}" type="pres">
      <dgm:prSet presAssocID="{FF40AB17-E0C8-4B4F-A651-9ABB4CC32067}" presName="childText" presStyleLbl="conFgAcc1" presStyleIdx="3" presStyleCnt="4">
        <dgm:presLayoutVars>
          <dgm:bulletEnabled val="1"/>
        </dgm:presLayoutVars>
      </dgm:prSet>
      <dgm:spPr/>
    </dgm:pt>
  </dgm:ptLst>
  <dgm:cxnLst>
    <dgm:cxn modelId="{5390220C-BD5E-4B07-8191-CD6DD9D4A314}" srcId="{5C074B82-FE7B-46F5-BD45-F0176D0D8112}" destId="{BEA3BEFF-E113-49C2-94DA-C254F1FF7C05}" srcOrd="1" destOrd="0" parTransId="{84DF12C5-E71A-4D75-B7CB-3E9D3E1E9C5C}" sibTransId="{5799E541-91F0-46F6-8318-BBDE6E52EAE3}"/>
    <dgm:cxn modelId="{B703A324-E643-44D4-8644-44AB9711D841}" srcId="{84F205CE-6A30-4F97-8FA2-8F4AE8114E29}" destId="{5C074B82-FE7B-46F5-BD45-F0176D0D8112}" srcOrd="2" destOrd="0" parTransId="{9A091A8D-5310-479A-94C3-0B36B2981833}" sibTransId="{58381AB7-A8FC-43A7-A337-C857D85CB7BE}"/>
    <dgm:cxn modelId="{8789DE27-45AC-40EB-BD88-4EF471AF17BE}" type="presOf" srcId="{84F205CE-6A30-4F97-8FA2-8F4AE8114E29}" destId="{F00DF4BA-2F28-4818-985E-A19842500D00}" srcOrd="0" destOrd="0" presId="urn:microsoft.com/office/officeart/2005/8/layout/list1"/>
    <dgm:cxn modelId="{6600453D-E919-433B-A224-7C94223115CA}" srcId="{84F205CE-6A30-4F97-8FA2-8F4AE8114E29}" destId="{03A64850-B952-4974-9091-07768820D02F}" srcOrd="1" destOrd="0" parTransId="{7374F550-9B2E-4745-9F0B-A8D6FBE1BAE2}" sibTransId="{FC3D90A0-E997-4A12-9216-572B29F6D124}"/>
    <dgm:cxn modelId="{0C4F9550-0F58-4771-BB4D-C07AACE860BF}" type="presOf" srcId="{568DB3E9-5DD1-4A35-90B4-1AA5E32EBCAA}" destId="{3BEE5FF5-F6D4-4DD2-99BA-F6AE1020B8C3}" srcOrd="0" destOrd="0" presId="urn:microsoft.com/office/officeart/2005/8/layout/list1"/>
    <dgm:cxn modelId="{29DB8074-746D-47A4-8849-4CD50BAEAED7}" type="presOf" srcId="{03A64850-B952-4974-9091-07768820D02F}" destId="{AAFF5FD3-17DA-4F88-9D72-850052EDF6A4}" srcOrd="1" destOrd="0" presId="urn:microsoft.com/office/officeart/2005/8/layout/list1"/>
    <dgm:cxn modelId="{93A65E82-2F25-482C-921B-3A8E378B1E4E}" type="presOf" srcId="{C012635C-5C85-420D-9BDA-F5EDCBFB739A}" destId="{1E9736D4-E82D-4FA3-85F4-763030ECB88F}" srcOrd="1" destOrd="0" presId="urn:microsoft.com/office/officeart/2005/8/layout/list1"/>
    <dgm:cxn modelId="{F147CD8E-A4B8-427B-91C4-8BB60E088188}" srcId="{FF40AB17-E0C8-4B4F-A651-9ABB4CC32067}" destId="{568DB3E9-5DD1-4A35-90B4-1AA5E32EBCAA}" srcOrd="0" destOrd="0" parTransId="{0848FAC7-212A-4E54-BCCE-23B3DC17B96A}" sibTransId="{0C9BE055-7C0D-4D16-9F10-D3F23583208E}"/>
    <dgm:cxn modelId="{7F7E3D96-1E3D-4021-9E95-9EE59592D751}" type="presOf" srcId="{FF40AB17-E0C8-4B4F-A651-9ABB4CC32067}" destId="{8DF92862-9E04-4C46-83BB-BB2B451063DE}" srcOrd="1" destOrd="0" presId="urn:microsoft.com/office/officeart/2005/8/layout/list1"/>
    <dgm:cxn modelId="{4C6F74A0-5F1C-4631-85F1-E4B79A18984B}" srcId="{84F205CE-6A30-4F97-8FA2-8F4AE8114E29}" destId="{C012635C-5C85-420D-9BDA-F5EDCBFB739A}" srcOrd="0" destOrd="0" parTransId="{14B03C58-2DBE-46ED-8E7D-4D6F2FCCAC74}" sibTransId="{F6977F8F-BC57-4F83-A8DC-81B966126F07}"/>
    <dgm:cxn modelId="{08C67AAA-C580-4F9D-B821-61B56A1532E2}" type="presOf" srcId="{5C074B82-FE7B-46F5-BD45-F0176D0D8112}" destId="{CBE6C06A-8E2C-494C-BB71-D82CB11A52C1}" srcOrd="1" destOrd="0" presId="urn:microsoft.com/office/officeart/2005/8/layout/list1"/>
    <dgm:cxn modelId="{F9AF7FBA-C373-451E-A678-98110B72CE9E}" srcId="{5C074B82-FE7B-46F5-BD45-F0176D0D8112}" destId="{B0E00738-0043-4A80-B860-3401F678238E}" srcOrd="0" destOrd="0" parTransId="{7F72813E-6071-4B1A-9F4C-7874177171A8}" sibTransId="{6665EA72-D88A-4C7A-B9EA-E43E092634E8}"/>
    <dgm:cxn modelId="{C360F2BA-3B26-4D0E-9EEC-677BD948A333}" srcId="{84F205CE-6A30-4F97-8FA2-8F4AE8114E29}" destId="{FF40AB17-E0C8-4B4F-A651-9ABB4CC32067}" srcOrd="3" destOrd="0" parTransId="{8DBD4D97-5348-4E6D-A7C3-C99857C05B25}" sibTransId="{8EC63A8A-EBD6-49C9-AD42-6FE52C28C64F}"/>
    <dgm:cxn modelId="{09661DBB-A9D3-477B-B89E-A61C34F629F6}" type="presOf" srcId="{FF40AB17-E0C8-4B4F-A651-9ABB4CC32067}" destId="{9FB846CA-5D50-4AD7-80D1-078BEAA0116C}" srcOrd="0" destOrd="0" presId="urn:microsoft.com/office/officeart/2005/8/layout/list1"/>
    <dgm:cxn modelId="{BD07F5C1-6FDD-45C7-B01B-26AEC6596098}" type="presOf" srcId="{03A64850-B952-4974-9091-07768820D02F}" destId="{A942EA65-FDCA-4712-A50C-C77DFF23FCA7}" srcOrd="0" destOrd="0" presId="urn:microsoft.com/office/officeart/2005/8/layout/list1"/>
    <dgm:cxn modelId="{3DBF6CCB-C14D-43A4-B552-5DB74A8EFAB0}" type="presOf" srcId="{5C074B82-FE7B-46F5-BD45-F0176D0D8112}" destId="{8AFBDA33-4888-4C21-96D4-0C425E43E79C}" srcOrd="0" destOrd="0" presId="urn:microsoft.com/office/officeart/2005/8/layout/list1"/>
    <dgm:cxn modelId="{C89768D0-4FA2-428C-9532-344531B373FC}" type="presOf" srcId="{C012635C-5C85-420D-9BDA-F5EDCBFB739A}" destId="{26A74947-2ADF-411D-8A68-C403141446B0}" srcOrd="0" destOrd="0" presId="urn:microsoft.com/office/officeart/2005/8/layout/list1"/>
    <dgm:cxn modelId="{DC42CFE6-7392-468E-97C7-1BA28CEBF53C}" type="presOf" srcId="{BEA3BEFF-E113-49C2-94DA-C254F1FF7C05}" destId="{FB2413BE-83FE-4417-B2CE-3557CBDB56D9}" srcOrd="0" destOrd="1" presId="urn:microsoft.com/office/officeart/2005/8/layout/list1"/>
    <dgm:cxn modelId="{E879EAE9-FB71-426A-9612-33C496A8B94E}" type="presOf" srcId="{B0E00738-0043-4A80-B860-3401F678238E}" destId="{FB2413BE-83FE-4417-B2CE-3557CBDB56D9}" srcOrd="0" destOrd="0" presId="urn:microsoft.com/office/officeart/2005/8/layout/list1"/>
    <dgm:cxn modelId="{22BABF89-2E92-42D0-9470-70B598D31D84}" type="presParOf" srcId="{F00DF4BA-2F28-4818-985E-A19842500D00}" destId="{A72DF821-D092-4A6F-8688-F72F1A17A269}" srcOrd="0" destOrd="0" presId="urn:microsoft.com/office/officeart/2005/8/layout/list1"/>
    <dgm:cxn modelId="{1D04F03C-CB55-41C9-8E41-0591AE70EA90}" type="presParOf" srcId="{A72DF821-D092-4A6F-8688-F72F1A17A269}" destId="{26A74947-2ADF-411D-8A68-C403141446B0}" srcOrd="0" destOrd="0" presId="urn:microsoft.com/office/officeart/2005/8/layout/list1"/>
    <dgm:cxn modelId="{E0C13AF2-9119-4427-89AF-F431A31DFFAC}" type="presParOf" srcId="{A72DF821-D092-4A6F-8688-F72F1A17A269}" destId="{1E9736D4-E82D-4FA3-85F4-763030ECB88F}" srcOrd="1" destOrd="0" presId="urn:microsoft.com/office/officeart/2005/8/layout/list1"/>
    <dgm:cxn modelId="{F1A7EE77-FBD4-459E-8C69-154CFE53A404}" type="presParOf" srcId="{F00DF4BA-2F28-4818-985E-A19842500D00}" destId="{A89E10CA-89F2-415C-BB40-FEA591BC1AEF}" srcOrd="1" destOrd="0" presId="urn:microsoft.com/office/officeart/2005/8/layout/list1"/>
    <dgm:cxn modelId="{6078A76A-9676-4025-A0BD-BE7230F2DD02}" type="presParOf" srcId="{F00DF4BA-2F28-4818-985E-A19842500D00}" destId="{D437DD84-A157-4FAB-9332-763FABE6ADB5}" srcOrd="2" destOrd="0" presId="urn:microsoft.com/office/officeart/2005/8/layout/list1"/>
    <dgm:cxn modelId="{378B7868-E297-4A02-8E38-128AAE80801A}" type="presParOf" srcId="{F00DF4BA-2F28-4818-985E-A19842500D00}" destId="{D00FB5A9-EC93-4473-BE2D-BE557AB79340}" srcOrd="3" destOrd="0" presId="urn:microsoft.com/office/officeart/2005/8/layout/list1"/>
    <dgm:cxn modelId="{4AE5CE52-13BE-48B6-A23E-1B167BF4079A}" type="presParOf" srcId="{F00DF4BA-2F28-4818-985E-A19842500D00}" destId="{573B18CB-A9CC-4263-978C-296D399AB270}" srcOrd="4" destOrd="0" presId="urn:microsoft.com/office/officeart/2005/8/layout/list1"/>
    <dgm:cxn modelId="{869DFFE4-AC17-4640-BBE8-90EB400843BD}" type="presParOf" srcId="{573B18CB-A9CC-4263-978C-296D399AB270}" destId="{A942EA65-FDCA-4712-A50C-C77DFF23FCA7}" srcOrd="0" destOrd="0" presId="urn:microsoft.com/office/officeart/2005/8/layout/list1"/>
    <dgm:cxn modelId="{D6E78EF6-0EAA-411E-A80A-E90B087B2E0B}" type="presParOf" srcId="{573B18CB-A9CC-4263-978C-296D399AB270}" destId="{AAFF5FD3-17DA-4F88-9D72-850052EDF6A4}" srcOrd="1" destOrd="0" presId="urn:microsoft.com/office/officeart/2005/8/layout/list1"/>
    <dgm:cxn modelId="{D5C4E0FE-D046-488A-8479-B6C62F9760EF}" type="presParOf" srcId="{F00DF4BA-2F28-4818-985E-A19842500D00}" destId="{2E0FD807-04BB-442B-B4DD-FE01DCBAA227}" srcOrd="5" destOrd="0" presId="urn:microsoft.com/office/officeart/2005/8/layout/list1"/>
    <dgm:cxn modelId="{005EDCE8-1DE4-4271-B5D2-1932975FB155}" type="presParOf" srcId="{F00DF4BA-2F28-4818-985E-A19842500D00}" destId="{E0F3AB6B-3270-4765-A0FB-EC897561D229}" srcOrd="6" destOrd="0" presId="urn:microsoft.com/office/officeart/2005/8/layout/list1"/>
    <dgm:cxn modelId="{B0992E47-67DD-46B2-A6CA-F6C79E408C89}" type="presParOf" srcId="{F00DF4BA-2F28-4818-985E-A19842500D00}" destId="{795B4776-6EF0-4DD3-ABBE-2531751E5FFE}" srcOrd="7" destOrd="0" presId="urn:microsoft.com/office/officeart/2005/8/layout/list1"/>
    <dgm:cxn modelId="{10941413-7EF1-4E34-8148-D826C889EE2E}" type="presParOf" srcId="{F00DF4BA-2F28-4818-985E-A19842500D00}" destId="{CAE64012-5938-4237-AE75-D770B0DE3DDC}" srcOrd="8" destOrd="0" presId="urn:microsoft.com/office/officeart/2005/8/layout/list1"/>
    <dgm:cxn modelId="{5BF8A365-64BD-4544-8849-F7D85C1BED44}" type="presParOf" srcId="{CAE64012-5938-4237-AE75-D770B0DE3DDC}" destId="{8AFBDA33-4888-4C21-96D4-0C425E43E79C}" srcOrd="0" destOrd="0" presId="urn:microsoft.com/office/officeart/2005/8/layout/list1"/>
    <dgm:cxn modelId="{E399BB72-2DC7-4CBA-AFC9-5600CDC9E8BF}" type="presParOf" srcId="{CAE64012-5938-4237-AE75-D770B0DE3DDC}" destId="{CBE6C06A-8E2C-494C-BB71-D82CB11A52C1}" srcOrd="1" destOrd="0" presId="urn:microsoft.com/office/officeart/2005/8/layout/list1"/>
    <dgm:cxn modelId="{7474A666-9178-4630-8282-7B727B3BFB47}" type="presParOf" srcId="{F00DF4BA-2F28-4818-985E-A19842500D00}" destId="{1A37660D-CDAA-4E1C-A8F3-B63F50ACFA62}" srcOrd="9" destOrd="0" presId="urn:microsoft.com/office/officeart/2005/8/layout/list1"/>
    <dgm:cxn modelId="{9285D55B-24D7-4847-8FB7-AF1598C9B108}" type="presParOf" srcId="{F00DF4BA-2F28-4818-985E-A19842500D00}" destId="{FB2413BE-83FE-4417-B2CE-3557CBDB56D9}" srcOrd="10" destOrd="0" presId="urn:microsoft.com/office/officeart/2005/8/layout/list1"/>
    <dgm:cxn modelId="{DF4F3FF3-A370-4B1F-AE76-3480B343EA4D}" type="presParOf" srcId="{F00DF4BA-2F28-4818-985E-A19842500D00}" destId="{2E2CA1BB-9A69-4DF5-B773-52FB76E259AA}" srcOrd="11" destOrd="0" presId="urn:microsoft.com/office/officeart/2005/8/layout/list1"/>
    <dgm:cxn modelId="{29E79521-8341-4223-B32D-1756EE423560}" type="presParOf" srcId="{F00DF4BA-2F28-4818-985E-A19842500D00}" destId="{DD2B78EB-1437-44FE-9783-04B92DCEEF2E}" srcOrd="12" destOrd="0" presId="urn:microsoft.com/office/officeart/2005/8/layout/list1"/>
    <dgm:cxn modelId="{5C86523F-525D-4EA7-B477-BDD0759C45CD}" type="presParOf" srcId="{DD2B78EB-1437-44FE-9783-04B92DCEEF2E}" destId="{9FB846CA-5D50-4AD7-80D1-078BEAA0116C}" srcOrd="0" destOrd="0" presId="urn:microsoft.com/office/officeart/2005/8/layout/list1"/>
    <dgm:cxn modelId="{62EBCB53-03D4-4415-BA7B-7801195F890C}" type="presParOf" srcId="{DD2B78EB-1437-44FE-9783-04B92DCEEF2E}" destId="{8DF92862-9E04-4C46-83BB-BB2B451063DE}" srcOrd="1" destOrd="0" presId="urn:microsoft.com/office/officeart/2005/8/layout/list1"/>
    <dgm:cxn modelId="{FFB1EF9C-D8B4-4E81-94A0-71A6680F8B93}" type="presParOf" srcId="{F00DF4BA-2F28-4818-985E-A19842500D00}" destId="{54A9A473-2ABC-4D69-8C15-4E11A8BAD76F}" srcOrd="13" destOrd="0" presId="urn:microsoft.com/office/officeart/2005/8/layout/list1"/>
    <dgm:cxn modelId="{EFF6E399-DD8A-4809-8684-60B3A08286F6}" type="presParOf" srcId="{F00DF4BA-2F28-4818-985E-A19842500D00}" destId="{3BEE5FF5-F6D4-4DD2-99BA-F6AE1020B8C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AB45F-FAE4-4E4E-8A07-54FB930DD567}"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1556DC59-5D56-4655-ADFB-DD2CC451A344}">
      <dgm:prSet custT="1"/>
      <dgm:spPr/>
      <dgm:t>
        <a:bodyPr/>
        <a:lstStyle/>
        <a:p>
          <a:r>
            <a:rPr lang="en-US" sz="2800" b="1" dirty="0">
              <a:latin typeface="Tenorite" panose="00000500000000000000" pitchFamily="2" charset="0"/>
            </a:rPr>
            <a:t>$2.5M</a:t>
          </a:r>
        </a:p>
        <a:p>
          <a:r>
            <a:rPr lang="en-US" sz="2200" dirty="0">
              <a:latin typeface="Tenorite" panose="00000500000000000000" pitchFamily="2" charset="0"/>
            </a:rPr>
            <a:t>Statutorily allocated from size and weight permits “for the purpose of staffing the port of entry weigh stations with Department of Public Safety port of entry officers”</a:t>
          </a:r>
        </a:p>
        <a:p>
          <a:r>
            <a:rPr lang="en-US" sz="2200" dirty="0">
              <a:latin typeface="Tenorite" panose="00000500000000000000" pitchFamily="2" charset="0"/>
            </a:rPr>
            <a:t>47 O.S. § 14-116(H)</a:t>
          </a:r>
        </a:p>
      </dgm:t>
    </dgm:pt>
    <dgm:pt modelId="{BCD23055-3E77-4A03-AC65-3DDD64CF9441}" type="parTrans" cxnId="{9ED85A23-73B9-4CF9-8CB3-B37529C0C2D8}">
      <dgm:prSet/>
      <dgm:spPr/>
      <dgm:t>
        <a:bodyPr/>
        <a:lstStyle/>
        <a:p>
          <a:endParaRPr lang="en-US"/>
        </a:p>
      </dgm:t>
    </dgm:pt>
    <dgm:pt modelId="{4D447DDB-5294-4778-A759-3ACA50F17D69}" type="sibTrans" cxnId="{9ED85A23-73B9-4CF9-8CB3-B37529C0C2D8}">
      <dgm:prSet/>
      <dgm:spPr/>
      <dgm:t>
        <a:bodyPr/>
        <a:lstStyle/>
        <a:p>
          <a:endParaRPr lang="en-US"/>
        </a:p>
      </dgm:t>
    </dgm:pt>
    <dgm:pt modelId="{E0C772EE-6364-4365-BB41-1B5F32941C28}">
      <dgm:prSet custT="1"/>
      <dgm:spPr/>
      <dgm:t>
        <a:bodyPr/>
        <a:lstStyle/>
        <a:p>
          <a:r>
            <a:rPr lang="en-US" sz="2800" b="1" dirty="0">
              <a:latin typeface="Tenorite" panose="00000500000000000000" pitchFamily="2" charset="0"/>
            </a:rPr>
            <a:t>$300K</a:t>
          </a:r>
        </a:p>
        <a:p>
          <a:r>
            <a:rPr lang="en-US" sz="2200" dirty="0">
              <a:latin typeface="Tenorite" panose="00000500000000000000" pitchFamily="2" charset="0"/>
            </a:rPr>
            <a:t>Statutorily allocated from fines and penalties collected or received by the Corporation Commission pursuant to the provisions of the Trucking One-Stop Shop Act</a:t>
          </a:r>
        </a:p>
        <a:p>
          <a:r>
            <a:rPr lang="en-US" sz="2200" dirty="0">
              <a:latin typeface="Tenorite" panose="00000500000000000000" pitchFamily="2" charset="0"/>
            </a:rPr>
            <a:t>47 O.S. § 1167(C)</a:t>
          </a:r>
        </a:p>
      </dgm:t>
    </dgm:pt>
    <dgm:pt modelId="{07FD8EA7-E3A1-458B-832A-3F538E9FA84C}" type="parTrans" cxnId="{706945E1-07CA-4B16-9C10-0AB8A1C8F43C}">
      <dgm:prSet/>
      <dgm:spPr/>
      <dgm:t>
        <a:bodyPr/>
        <a:lstStyle/>
        <a:p>
          <a:endParaRPr lang="en-US"/>
        </a:p>
      </dgm:t>
    </dgm:pt>
    <dgm:pt modelId="{068CE5FE-8A1E-4894-94E8-116AD96CB945}" type="sibTrans" cxnId="{706945E1-07CA-4B16-9C10-0AB8A1C8F43C}">
      <dgm:prSet/>
      <dgm:spPr/>
      <dgm:t>
        <a:bodyPr/>
        <a:lstStyle/>
        <a:p>
          <a:endParaRPr lang="en-US"/>
        </a:p>
      </dgm:t>
    </dgm:pt>
    <dgm:pt modelId="{3CD43579-3534-4C38-AC44-B96261D3CA05}" type="pres">
      <dgm:prSet presAssocID="{513AB45F-FAE4-4E4E-8A07-54FB930DD567}" presName="hierChild1" presStyleCnt="0">
        <dgm:presLayoutVars>
          <dgm:chPref val="1"/>
          <dgm:dir/>
          <dgm:animOne val="branch"/>
          <dgm:animLvl val="lvl"/>
          <dgm:resizeHandles/>
        </dgm:presLayoutVars>
      </dgm:prSet>
      <dgm:spPr/>
    </dgm:pt>
    <dgm:pt modelId="{927AE8F8-DA86-486A-AE2B-BCF60AAD67CF}" type="pres">
      <dgm:prSet presAssocID="{1556DC59-5D56-4655-ADFB-DD2CC451A344}" presName="hierRoot1" presStyleCnt="0"/>
      <dgm:spPr/>
    </dgm:pt>
    <dgm:pt modelId="{B858D6D2-EDEC-4456-AE85-F77E023EFF7A}" type="pres">
      <dgm:prSet presAssocID="{1556DC59-5D56-4655-ADFB-DD2CC451A344}" presName="composite" presStyleCnt="0"/>
      <dgm:spPr/>
    </dgm:pt>
    <dgm:pt modelId="{F6049048-2610-486D-8C6A-8A0E9C6782BE}" type="pres">
      <dgm:prSet presAssocID="{1556DC59-5D56-4655-ADFB-DD2CC451A344}" presName="background" presStyleLbl="node0" presStyleIdx="0" presStyleCnt="2"/>
      <dgm:spPr/>
    </dgm:pt>
    <dgm:pt modelId="{3B0937B9-B851-4CB3-877C-AC7F9E153695}" type="pres">
      <dgm:prSet presAssocID="{1556DC59-5D56-4655-ADFB-DD2CC451A344}" presName="text" presStyleLbl="fgAcc0" presStyleIdx="0" presStyleCnt="2">
        <dgm:presLayoutVars>
          <dgm:chPref val="3"/>
        </dgm:presLayoutVars>
      </dgm:prSet>
      <dgm:spPr/>
    </dgm:pt>
    <dgm:pt modelId="{654A6388-214D-44F5-B777-B85C79FC691B}" type="pres">
      <dgm:prSet presAssocID="{1556DC59-5D56-4655-ADFB-DD2CC451A344}" presName="hierChild2" presStyleCnt="0"/>
      <dgm:spPr/>
    </dgm:pt>
    <dgm:pt modelId="{061048F5-14DF-46CD-AA34-363F03E1D722}" type="pres">
      <dgm:prSet presAssocID="{E0C772EE-6364-4365-BB41-1B5F32941C28}" presName="hierRoot1" presStyleCnt="0"/>
      <dgm:spPr/>
    </dgm:pt>
    <dgm:pt modelId="{7326DC3C-7DFF-4006-8AF3-E651EE820DA2}" type="pres">
      <dgm:prSet presAssocID="{E0C772EE-6364-4365-BB41-1B5F32941C28}" presName="composite" presStyleCnt="0"/>
      <dgm:spPr/>
    </dgm:pt>
    <dgm:pt modelId="{C4475799-1405-4A5E-819D-013C0892336E}" type="pres">
      <dgm:prSet presAssocID="{E0C772EE-6364-4365-BB41-1B5F32941C28}" presName="background" presStyleLbl="node0" presStyleIdx="1" presStyleCnt="2"/>
      <dgm:spPr/>
    </dgm:pt>
    <dgm:pt modelId="{4C8A1CB8-D33A-4A3C-B7CB-0C0E0DCAE45A}" type="pres">
      <dgm:prSet presAssocID="{E0C772EE-6364-4365-BB41-1B5F32941C28}" presName="text" presStyleLbl="fgAcc0" presStyleIdx="1" presStyleCnt="2">
        <dgm:presLayoutVars>
          <dgm:chPref val="3"/>
        </dgm:presLayoutVars>
      </dgm:prSet>
      <dgm:spPr/>
    </dgm:pt>
    <dgm:pt modelId="{7878BC68-C1FC-43FA-85DB-C7858F1A5CB7}" type="pres">
      <dgm:prSet presAssocID="{E0C772EE-6364-4365-BB41-1B5F32941C28}" presName="hierChild2" presStyleCnt="0"/>
      <dgm:spPr/>
    </dgm:pt>
  </dgm:ptLst>
  <dgm:cxnLst>
    <dgm:cxn modelId="{9ED85A23-73B9-4CF9-8CB3-B37529C0C2D8}" srcId="{513AB45F-FAE4-4E4E-8A07-54FB930DD567}" destId="{1556DC59-5D56-4655-ADFB-DD2CC451A344}" srcOrd="0" destOrd="0" parTransId="{BCD23055-3E77-4A03-AC65-3DDD64CF9441}" sibTransId="{4D447DDB-5294-4778-A759-3ACA50F17D69}"/>
    <dgm:cxn modelId="{16843F47-C511-451D-81A8-1EF1F1514CCD}" type="presOf" srcId="{E0C772EE-6364-4365-BB41-1B5F32941C28}" destId="{4C8A1CB8-D33A-4A3C-B7CB-0C0E0DCAE45A}" srcOrd="0" destOrd="0" presId="urn:microsoft.com/office/officeart/2005/8/layout/hierarchy1"/>
    <dgm:cxn modelId="{CB68BDD8-489D-40BA-B0B0-2AB06B3097DE}" type="presOf" srcId="{513AB45F-FAE4-4E4E-8A07-54FB930DD567}" destId="{3CD43579-3534-4C38-AC44-B96261D3CA05}" srcOrd="0" destOrd="0" presId="urn:microsoft.com/office/officeart/2005/8/layout/hierarchy1"/>
    <dgm:cxn modelId="{358E3BDB-EB04-4C2F-85A2-CE386D781F8E}" type="presOf" srcId="{1556DC59-5D56-4655-ADFB-DD2CC451A344}" destId="{3B0937B9-B851-4CB3-877C-AC7F9E153695}" srcOrd="0" destOrd="0" presId="urn:microsoft.com/office/officeart/2005/8/layout/hierarchy1"/>
    <dgm:cxn modelId="{706945E1-07CA-4B16-9C10-0AB8A1C8F43C}" srcId="{513AB45F-FAE4-4E4E-8A07-54FB930DD567}" destId="{E0C772EE-6364-4365-BB41-1B5F32941C28}" srcOrd="1" destOrd="0" parTransId="{07FD8EA7-E3A1-458B-832A-3F538E9FA84C}" sibTransId="{068CE5FE-8A1E-4894-94E8-116AD96CB945}"/>
    <dgm:cxn modelId="{8143EE8F-1FF9-46B3-B1F8-7CE0968D0F3C}" type="presParOf" srcId="{3CD43579-3534-4C38-AC44-B96261D3CA05}" destId="{927AE8F8-DA86-486A-AE2B-BCF60AAD67CF}" srcOrd="0" destOrd="0" presId="urn:microsoft.com/office/officeart/2005/8/layout/hierarchy1"/>
    <dgm:cxn modelId="{AB142142-11DC-4F31-8325-CF952BBBFF89}" type="presParOf" srcId="{927AE8F8-DA86-486A-AE2B-BCF60AAD67CF}" destId="{B858D6D2-EDEC-4456-AE85-F77E023EFF7A}" srcOrd="0" destOrd="0" presId="urn:microsoft.com/office/officeart/2005/8/layout/hierarchy1"/>
    <dgm:cxn modelId="{6EA74F85-F2BD-495C-8718-2B4679013275}" type="presParOf" srcId="{B858D6D2-EDEC-4456-AE85-F77E023EFF7A}" destId="{F6049048-2610-486D-8C6A-8A0E9C6782BE}" srcOrd="0" destOrd="0" presId="urn:microsoft.com/office/officeart/2005/8/layout/hierarchy1"/>
    <dgm:cxn modelId="{FB6A5078-CA29-4DA9-9924-CBABDF8885DB}" type="presParOf" srcId="{B858D6D2-EDEC-4456-AE85-F77E023EFF7A}" destId="{3B0937B9-B851-4CB3-877C-AC7F9E153695}" srcOrd="1" destOrd="0" presId="urn:microsoft.com/office/officeart/2005/8/layout/hierarchy1"/>
    <dgm:cxn modelId="{B2CFBE8E-2F77-4F01-A372-A9684E312F00}" type="presParOf" srcId="{927AE8F8-DA86-486A-AE2B-BCF60AAD67CF}" destId="{654A6388-214D-44F5-B777-B85C79FC691B}" srcOrd="1" destOrd="0" presId="urn:microsoft.com/office/officeart/2005/8/layout/hierarchy1"/>
    <dgm:cxn modelId="{37243FC5-B731-49D6-928E-BFFA9DD99C1A}" type="presParOf" srcId="{3CD43579-3534-4C38-AC44-B96261D3CA05}" destId="{061048F5-14DF-46CD-AA34-363F03E1D722}" srcOrd="1" destOrd="0" presId="urn:microsoft.com/office/officeart/2005/8/layout/hierarchy1"/>
    <dgm:cxn modelId="{B834BF09-8FD9-4B26-A62B-51B9B684AF81}" type="presParOf" srcId="{061048F5-14DF-46CD-AA34-363F03E1D722}" destId="{7326DC3C-7DFF-4006-8AF3-E651EE820DA2}" srcOrd="0" destOrd="0" presId="urn:microsoft.com/office/officeart/2005/8/layout/hierarchy1"/>
    <dgm:cxn modelId="{2B150A1D-929C-4F69-8DEE-71E6E0A9CBB0}" type="presParOf" srcId="{7326DC3C-7DFF-4006-8AF3-E651EE820DA2}" destId="{C4475799-1405-4A5E-819D-013C0892336E}" srcOrd="0" destOrd="0" presId="urn:microsoft.com/office/officeart/2005/8/layout/hierarchy1"/>
    <dgm:cxn modelId="{6F17D0BE-B801-4971-A1BA-E187AF4F15ED}" type="presParOf" srcId="{7326DC3C-7DFF-4006-8AF3-E651EE820DA2}" destId="{4C8A1CB8-D33A-4A3C-B7CB-0C0E0DCAE45A}" srcOrd="1" destOrd="0" presId="urn:microsoft.com/office/officeart/2005/8/layout/hierarchy1"/>
    <dgm:cxn modelId="{F2BC4323-72CA-4E9C-9CAA-85CE53A6E7AE}" type="presParOf" srcId="{061048F5-14DF-46CD-AA34-363F03E1D722}" destId="{7878BC68-C1FC-43FA-85DB-C7858F1A5CB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26D1BF-E556-459A-9DF9-422D42EE935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EF716E-213C-4E1D-82F6-375A0A0B1E63}">
      <dgm:prSet/>
      <dgm:spPr/>
      <dgm:t>
        <a:bodyPr/>
        <a:lstStyle/>
        <a:p>
          <a:pPr algn="ctr"/>
          <a:r>
            <a:rPr lang="en-US" b="1" u="sng" dirty="0">
              <a:latin typeface="Tenorite" panose="00000500000000000000" pitchFamily="2" charset="0"/>
            </a:rPr>
            <a:t>FFY2023 Federal MCSAP Funding: $8,539,468</a:t>
          </a:r>
        </a:p>
      </dgm:t>
    </dgm:pt>
    <dgm:pt modelId="{58D0662C-F195-4CF5-AC4B-68BCA3589CCC}" type="parTrans" cxnId="{C37A066D-84C8-409A-BB05-8995A378DE01}">
      <dgm:prSet/>
      <dgm:spPr/>
      <dgm:t>
        <a:bodyPr/>
        <a:lstStyle/>
        <a:p>
          <a:endParaRPr lang="en-US"/>
        </a:p>
      </dgm:t>
    </dgm:pt>
    <dgm:pt modelId="{7F5A9230-53FA-42A8-9305-D6942728279B}" type="sibTrans" cxnId="{C37A066D-84C8-409A-BB05-8995A378DE01}">
      <dgm:prSet/>
      <dgm:spPr/>
      <dgm:t>
        <a:bodyPr/>
        <a:lstStyle/>
        <a:p>
          <a:endParaRPr lang="en-US"/>
        </a:p>
      </dgm:t>
    </dgm:pt>
    <dgm:pt modelId="{0E0FCC75-D5C7-4D64-8B3C-AAD22BC11668}">
      <dgm:prSet/>
      <dgm:spPr/>
      <dgm:t>
        <a:bodyPr/>
        <a:lstStyle/>
        <a:p>
          <a:r>
            <a:rPr lang="en-US" dirty="0">
              <a:latin typeface="Tenorite" panose="00000500000000000000" pitchFamily="2" charset="0"/>
            </a:rPr>
            <a:t>Position			Federal Funding Level</a:t>
          </a:r>
        </a:p>
      </dgm:t>
    </dgm:pt>
    <dgm:pt modelId="{602F0257-B8ED-4E42-A00A-DE58461F5DCD}" type="parTrans" cxnId="{C3B07DFB-C9C1-4EDF-8003-78ED98796923}">
      <dgm:prSet/>
      <dgm:spPr/>
      <dgm:t>
        <a:bodyPr/>
        <a:lstStyle/>
        <a:p>
          <a:endParaRPr lang="en-US"/>
        </a:p>
      </dgm:t>
    </dgm:pt>
    <dgm:pt modelId="{5E6B33D3-625F-42C9-B4C3-9147AE0CC072}" type="sibTrans" cxnId="{C3B07DFB-C9C1-4EDF-8003-78ED98796923}">
      <dgm:prSet/>
      <dgm:spPr/>
      <dgm:t>
        <a:bodyPr/>
        <a:lstStyle/>
        <a:p>
          <a:endParaRPr lang="en-US"/>
        </a:p>
      </dgm:t>
    </dgm:pt>
    <dgm:pt modelId="{96204640-9FF8-4E73-A2B1-048166E7FC1C}">
      <dgm:prSet/>
      <dgm:spPr/>
      <dgm:t>
        <a:bodyPr/>
        <a:lstStyle/>
        <a:p>
          <a:r>
            <a:rPr lang="en-US" dirty="0">
              <a:latin typeface="Tenorite" panose="00000500000000000000" pitchFamily="2" charset="0"/>
            </a:rPr>
            <a:t>Major				80%</a:t>
          </a:r>
        </a:p>
      </dgm:t>
    </dgm:pt>
    <dgm:pt modelId="{3B128442-02F5-4D30-8A42-53C9B1F1605B}" type="parTrans" cxnId="{808D742E-770B-466D-A085-A4C913051E27}">
      <dgm:prSet/>
      <dgm:spPr/>
      <dgm:t>
        <a:bodyPr/>
        <a:lstStyle/>
        <a:p>
          <a:endParaRPr lang="en-US"/>
        </a:p>
      </dgm:t>
    </dgm:pt>
    <dgm:pt modelId="{2BDBD70F-3D2B-4CC8-84B0-8F4473ECB148}" type="sibTrans" cxnId="{808D742E-770B-466D-A085-A4C913051E27}">
      <dgm:prSet/>
      <dgm:spPr/>
      <dgm:t>
        <a:bodyPr/>
        <a:lstStyle/>
        <a:p>
          <a:endParaRPr lang="en-US"/>
        </a:p>
      </dgm:t>
    </dgm:pt>
    <dgm:pt modelId="{5766C400-9B1F-4C03-A26D-146579C66085}">
      <dgm:prSet/>
      <dgm:spPr/>
      <dgm:t>
        <a:bodyPr/>
        <a:lstStyle/>
        <a:p>
          <a:r>
            <a:rPr lang="en-US" dirty="0">
              <a:latin typeface="Tenorite" panose="00000500000000000000" pitchFamily="2" charset="0"/>
            </a:rPr>
            <a:t>Captain				95%</a:t>
          </a:r>
        </a:p>
      </dgm:t>
    </dgm:pt>
    <dgm:pt modelId="{0D103517-FECE-4645-BAEB-FBF78FB13EAD}" type="parTrans" cxnId="{B5DE8616-1603-4F48-AD2B-F88185133EE0}">
      <dgm:prSet/>
      <dgm:spPr/>
      <dgm:t>
        <a:bodyPr/>
        <a:lstStyle/>
        <a:p>
          <a:endParaRPr lang="en-US"/>
        </a:p>
      </dgm:t>
    </dgm:pt>
    <dgm:pt modelId="{FD82FBCF-59AE-4954-92D0-F023B76BD441}" type="sibTrans" cxnId="{B5DE8616-1603-4F48-AD2B-F88185133EE0}">
      <dgm:prSet/>
      <dgm:spPr/>
      <dgm:t>
        <a:bodyPr/>
        <a:lstStyle/>
        <a:p>
          <a:endParaRPr lang="en-US"/>
        </a:p>
      </dgm:t>
    </dgm:pt>
    <dgm:pt modelId="{85003BF6-895B-4A0D-9252-2C4690EF5102}">
      <dgm:prSet/>
      <dgm:spPr/>
      <dgm:t>
        <a:bodyPr/>
        <a:lstStyle/>
        <a:p>
          <a:r>
            <a:rPr lang="en-US" dirty="0">
              <a:latin typeface="Tenorite" panose="00000500000000000000" pitchFamily="2" charset="0"/>
            </a:rPr>
            <a:t>Lieutenant			90%</a:t>
          </a:r>
        </a:p>
      </dgm:t>
    </dgm:pt>
    <dgm:pt modelId="{109F6728-9493-4DFA-A477-A6155A4F81F4}" type="parTrans" cxnId="{82409A7B-A310-4D43-B65B-AB2E67E7C826}">
      <dgm:prSet/>
      <dgm:spPr/>
      <dgm:t>
        <a:bodyPr/>
        <a:lstStyle/>
        <a:p>
          <a:endParaRPr lang="en-US"/>
        </a:p>
      </dgm:t>
    </dgm:pt>
    <dgm:pt modelId="{36F353B5-5418-43E9-B420-7993939DF7C0}" type="sibTrans" cxnId="{82409A7B-A310-4D43-B65B-AB2E67E7C826}">
      <dgm:prSet/>
      <dgm:spPr/>
      <dgm:t>
        <a:bodyPr/>
        <a:lstStyle/>
        <a:p>
          <a:endParaRPr lang="en-US"/>
        </a:p>
      </dgm:t>
    </dgm:pt>
    <dgm:pt modelId="{19C1C9C4-D1E7-4B51-8277-BCA9F9B4EABD}">
      <dgm:prSet/>
      <dgm:spPr/>
      <dgm:t>
        <a:bodyPr/>
        <a:lstStyle/>
        <a:p>
          <a:r>
            <a:rPr lang="en-US" dirty="0">
              <a:latin typeface="Tenorite" panose="00000500000000000000" pitchFamily="2" charset="0"/>
            </a:rPr>
            <a:t>Troopers			70%</a:t>
          </a:r>
        </a:p>
      </dgm:t>
    </dgm:pt>
    <dgm:pt modelId="{69456074-0F9D-4A4C-9FD8-17AD7CC4266A}" type="parTrans" cxnId="{6E9F4D7C-6B95-495A-B69E-1B2709ED9B52}">
      <dgm:prSet/>
      <dgm:spPr/>
      <dgm:t>
        <a:bodyPr/>
        <a:lstStyle/>
        <a:p>
          <a:endParaRPr lang="en-US"/>
        </a:p>
      </dgm:t>
    </dgm:pt>
    <dgm:pt modelId="{E71E5876-D380-4217-892A-5FAC8AA1ACED}" type="sibTrans" cxnId="{6E9F4D7C-6B95-495A-B69E-1B2709ED9B52}">
      <dgm:prSet/>
      <dgm:spPr/>
      <dgm:t>
        <a:bodyPr/>
        <a:lstStyle/>
        <a:p>
          <a:endParaRPr lang="en-US"/>
        </a:p>
      </dgm:t>
    </dgm:pt>
    <dgm:pt modelId="{27C314B1-0DB8-48DE-B27D-79520447C23B}">
      <dgm:prSet/>
      <dgm:spPr/>
      <dgm:t>
        <a:bodyPr/>
        <a:lstStyle/>
        <a:p>
          <a:r>
            <a:rPr lang="en-US">
              <a:latin typeface="Tenorite" panose="00000500000000000000" pitchFamily="2" charset="0"/>
            </a:rPr>
            <a:t>New Entrant Auditors		100%</a:t>
          </a:r>
        </a:p>
      </dgm:t>
    </dgm:pt>
    <dgm:pt modelId="{3B136531-F85D-4BD2-80C4-FC9681174938}" type="parTrans" cxnId="{D57E956C-D57B-4D62-8915-065BB7771270}">
      <dgm:prSet/>
      <dgm:spPr/>
      <dgm:t>
        <a:bodyPr/>
        <a:lstStyle/>
        <a:p>
          <a:endParaRPr lang="en-US"/>
        </a:p>
      </dgm:t>
    </dgm:pt>
    <dgm:pt modelId="{3E852402-54F5-4A0A-9F87-FB892037DD01}" type="sibTrans" cxnId="{D57E956C-D57B-4D62-8915-065BB7771270}">
      <dgm:prSet/>
      <dgm:spPr/>
      <dgm:t>
        <a:bodyPr/>
        <a:lstStyle/>
        <a:p>
          <a:endParaRPr lang="en-US"/>
        </a:p>
      </dgm:t>
    </dgm:pt>
    <dgm:pt modelId="{D4544BF6-E114-44A2-8497-453C35AC4A27}">
      <dgm:prSet/>
      <dgm:spPr/>
      <dgm:t>
        <a:bodyPr/>
        <a:lstStyle/>
        <a:p>
          <a:r>
            <a:rPr lang="en-US" dirty="0">
              <a:latin typeface="Tenorite" panose="00000500000000000000" pitchFamily="2" charset="0"/>
            </a:rPr>
            <a:t>Administrative Support		100% </a:t>
          </a:r>
        </a:p>
      </dgm:t>
    </dgm:pt>
    <dgm:pt modelId="{0063313D-868E-4C83-AEF1-7DE60689D9F2}" type="parTrans" cxnId="{2333B2E6-F556-47E1-9D78-8149AF0A1008}">
      <dgm:prSet/>
      <dgm:spPr/>
      <dgm:t>
        <a:bodyPr/>
        <a:lstStyle/>
        <a:p>
          <a:endParaRPr lang="en-US"/>
        </a:p>
      </dgm:t>
    </dgm:pt>
    <dgm:pt modelId="{D13C3482-C412-4AB2-8590-A9A0829D8E03}" type="sibTrans" cxnId="{2333B2E6-F556-47E1-9D78-8149AF0A1008}">
      <dgm:prSet/>
      <dgm:spPr/>
      <dgm:t>
        <a:bodyPr/>
        <a:lstStyle/>
        <a:p>
          <a:endParaRPr lang="en-US"/>
        </a:p>
      </dgm:t>
    </dgm:pt>
    <dgm:pt modelId="{704CA3EB-8266-4580-A094-DF3D325A8C62}" type="pres">
      <dgm:prSet presAssocID="{6526D1BF-E556-459A-9DF9-422D42EE9350}" presName="linear" presStyleCnt="0">
        <dgm:presLayoutVars>
          <dgm:animLvl val="lvl"/>
          <dgm:resizeHandles val="exact"/>
        </dgm:presLayoutVars>
      </dgm:prSet>
      <dgm:spPr/>
    </dgm:pt>
    <dgm:pt modelId="{13B321FA-5311-45BC-80E1-6E89CD2ED084}" type="pres">
      <dgm:prSet presAssocID="{09EF716E-213C-4E1D-82F6-375A0A0B1E63}" presName="parentText" presStyleLbl="node1" presStyleIdx="0" presStyleCnt="8">
        <dgm:presLayoutVars>
          <dgm:chMax val="0"/>
          <dgm:bulletEnabled val="1"/>
        </dgm:presLayoutVars>
      </dgm:prSet>
      <dgm:spPr/>
    </dgm:pt>
    <dgm:pt modelId="{67B5411E-3441-49D7-99F5-BD13FE94A2A3}" type="pres">
      <dgm:prSet presAssocID="{7F5A9230-53FA-42A8-9305-D6942728279B}" presName="spacer" presStyleCnt="0"/>
      <dgm:spPr/>
    </dgm:pt>
    <dgm:pt modelId="{85A622E0-4AAD-4554-B433-8920174ABE7C}" type="pres">
      <dgm:prSet presAssocID="{0E0FCC75-D5C7-4D64-8B3C-AAD22BC11668}" presName="parentText" presStyleLbl="node1" presStyleIdx="1" presStyleCnt="8">
        <dgm:presLayoutVars>
          <dgm:chMax val="0"/>
          <dgm:bulletEnabled val="1"/>
        </dgm:presLayoutVars>
      </dgm:prSet>
      <dgm:spPr/>
    </dgm:pt>
    <dgm:pt modelId="{C1782003-3C3B-41AA-89E9-CA440203C958}" type="pres">
      <dgm:prSet presAssocID="{5E6B33D3-625F-42C9-B4C3-9147AE0CC072}" presName="spacer" presStyleCnt="0"/>
      <dgm:spPr/>
    </dgm:pt>
    <dgm:pt modelId="{1B723615-5F83-4438-9636-1D7FB2A80893}" type="pres">
      <dgm:prSet presAssocID="{96204640-9FF8-4E73-A2B1-048166E7FC1C}" presName="parentText" presStyleLbl="node1" presStyleIdx="2" presStyleCnt="8">
        <dgm:presLayoutVars>
          <dgm:chMax val="0"/>
          <dgm:bulletEnabled val="1"/>
        </dgm:presLayoutVars>
      </dgm:prSet>
      <dgm:spPr/>
    </dgm:pt>
    <dgm:pt modelId="{AE7EA31F-6F79-473C-8688-43DFB5D22B47}" type="pres">
      <dgm:prSet presAssocID="{2BDBD70F-3D2B-4CC8-84B0-8F4473ECB148}" presName="spacer" presStyleCnt="0"/>
      <dgm:spPr/>
    </dgm:pt>
    <dgm:pt modelId="{B54BFB01-6AD5-482C-85A3-3F14EB4F1F63}" type="pres">
      <dgm:prSet presAssocID="{5766C400-9B1F-4C03-A26D-146579C66085}" presName="parentText" presStyleLbl="node1" presStyleIdx="3" presStyleCnt="8">
        <dgm:presLayoutVars>
          <dgm:chMax val="0"/>
          <dgm:bulletEnabled val="1"/>
        </dgm:presLayoutVars>
      </dgm:prSet>
      <dgm:spPr/>
    </dgm:pt>
    <dgm:pt modelId="{E70BFEEF-2C36-49C0-A837-7C6C171754D5}" type="pres">
      <dgm:prSet presAssocID="{FD82FBCF-59AE-4954-92D0-F023B76BD441}" presName="spacer" presStyleCnt="0"/>
      <dgm:spPr/>
    </dgm:pt>
    <dgm:pt modelId="{52666A96-D73B-4B26-B6AB-9D9E6CE7C405}" type="pres">
      <dgm:prSet presAssocID="{85003BF6-895B-4A0D-9252-2C4690EF5102}" presName="parentText" presStyleLbl="node1" presStyleIdx="4" presStyleCnt="8">
        <dgm:presLayoutVars>
          <dgm:chMax val="0"/>
          <dgm:bulletEnabled val="1"/>
        </dgm:presLayoutVars>
      </dgm:prSet>
      <dgm:spPr/>
    </dgm:pt>
    <dgm:pt modelId="{3140F24C-5914-4ED1-95C9-AC9CE05ADAA2}" type="pres">
      <dgm:prSet presAssocID="{36F353B5-5418-43E9-B420-7993939DF7C0}" presName="spacer" presStyleCnt="0"/>
      <dgm:spPr/>
    </dgm:pt>
    <dgm:pt modelId="{D2D85398-2B92-4496-B4BA-2522887215FC}" type="pres">
      <dgm:prSet presAssocID="{19C1C9C4-D1E7-4B51-8277-BCA9F9B4EABD}" presName="parentText" presStyleLbl="node1" presStyleIdx="5" presStyleCnt="8">
        <dgm:presLayoutVars>
          <dgm:chMax val="0"/>
          <dgm:bulletEnabled val="1"/>
        </dgm:presLayoutVars>
      </dgm:prSet>
      <dgm:spPr/>
    </dgm:pt>
    <dgm:pt modelId="{043CC707-B360-44CE-A79D-22A7FCBD6DEE}" type="pres">
      <dgm:prSet presAssocID="{E71E5876-D380-4217-892A-5FAC8AA1ACED}" presName="spacer" presStyleCnt="0"/>
      <dgm:spPr/>
    </dgm:pt>
    <dgm:pt modelId="{4663BC3C-7EC1-4EF6-99DD-2D7A3A56798E}" type="pres">
      <dgm:prSet presAssocID="{27C314B1-0DB8-48DE-B27D-79520447C23B}" presName="parentText" presStyleLbl="node1" presStyleIdx="6" presStyleCnt="8">
        <dgm:presLayoutVars>
          <dgm:chMax val="0"/>
          <dgm:bulletEnabled val="1"/>
        </dgm:presLayoutVars>
      </dgm:prSet>
      <dgm:spPr/>
    </dgm:pt>
    <dgm:pt modelId="{77E50C2F-A02F-425F-95F1-D16989333E27}" type="pres">
      <dgm:prSet presAssocID="{3E852402-54F5-4A0A-9F87-FB892037DD01}" presName="spacer" presStyleCnt="0"/>
      <dgm:spPr/>
    </dgm:pt>
    <dgm:pt modelId="{D93604A3-CDE4-4CBF-B7F0-D0AA32E2AFCC}" type="pres">
      <dgm:prSet presAssocID="{D4544BF6-E114-44A2-8497-453C35AC4A27}" presName="parentText" presStyleLbl="node1" presStyleIdx="7" presStyleCnt="8">
        <dgm:presLayoutVars>
          <dgm:chMax val="0"/>
          <dgm:bulletEnabled val="1"/>
        </dgm:presLayoutVars>
      </dgm:prSet>
      <dgm:spPr/>
    </dgm:pt>
  </dgm:ptLst>
  <dgm:cxnLst>
    <dgm:cxn modelId="{E3C25B08-3D6B-4B33-AB3A-212E33FDC9C0}" type="presOf" srcId="{5766C400-9B1F-4C03-A26D-146579C66085}" destId="{B54BFB01-6AD5-482C-85A3-3F14EB4F1F63}" srcOrd="0" destOrd="0" presId="urn:microsoft.com/office/officeart/2005/8/layout/vList2"/>
    <dgm:cxn modelId="{B5DE8616-1603-4F48-AD2B-F88185133EE0}" srcId="{6526D1BF-E556-459A-9DF9-422D42EE9350}" destId="{5766C400-9B1F-4C03-A26D-146579C66085}" srcOrd="3" destOrd="0" parTransId="{0D103517-FECE-4645-BAEB-FBF78FB13EAD}" sibTransId="{FD82FBCF-59AE-4954-92D0-F023B76BD441}"/>
    <dgm:cxn modelId="{808D742E-770B-466D-A085-A4C913051E27}" srcId="{6526D1BF-E556-459A-9DF9-422D42EE9350}" destId="{96204640-9FF8-4E73-A2B1-048166E7FC1C}" srcOrd="2" destOrd="0" parTransId="{3B128442-02F5-4D30-8A42-53C9B1F1605B}" sibTransId="{2BDBD70F-3D2B-4CC8-84B0-8F4473ECB148}"/>
    <dgm:cxn modelId="{D57E956C-D57B-4D62-8915-065BB7771270}" srcId="{6526D1BF-E556-459A-9DF9-422D42EE9350}" destId="{27C314B1-0DB8-48DE-B27D-79520447C23B}" srcOrd="6" destOrd="0" parTransId="{3B136531-F85D-4BD2-80C4-FC9681174938}" sibTransId="{3E852402-54F5-4A0A-9F87-FB892037DD01}"/>
    <dgm:cxn modelId="{C37A066D-84C8-409A-BB05-8995A378DE01}" srcId="{6526D1BF-E556-459A-9DF9-422D42EE9350}" destId="{09EF716E-213C-4E1D-82F6-375A0A0B1E63}" srcOrd="0" destOrd="0" parTransId="{58D0662C-F195-4CF5-AC4B-68BCA3589CCC}" sibTransId="{7F5A9230-53FA-42A8-9305-D6942728279B}"/>
    <dgm:cxn modelId="{ED760A6E-6D6B-4AAD-B4CC-732C9EF11604}" type="presOf" srcId="{6526D1BF-E556-459A-9DF9-422D42EE9350}" destId="{704CA3EB-8266-4580-A094-DF3D325A8C62}" srcOrd="0" destOrd="0" presId="urn:microsoft.com/office/officeart/2005/8/layout/vList2"/>
    <dgm:cxn modelId="{E9AF5072-106F-4B93-AE83-22C5FC46D1CB}" type="presOf" srcId="{D4544BF6-E114-44A2-8497-453C35AC4A27}" destId="{D93604A3-CDE4-4CBF-B7F0-D0AA32E2AFCC}" srcOrd="0" destOrd="0" presId="urn:microsoft.com/office/officeart/2005/8/layout/vList2"/>
    <dgm:cxn modelId="{82409A7B-A310-4D43-B65B-AB2E67E7C826}" srcId="{6526D1BF-E556-459A-9DF9-422D42EE9350}" destId="{85003BF6-895B-4A0D-9252-2C4690EF5102}" srcOrd="4" destOrd="0" parTransId="{109F6728-9493-4DFA-A477-A6155A4F81F4}" sibTransId="{36F353B5-5418-43E9-B420-7993939DF7C0}"/>
    <dgm:cxn modelId="{6E9F4D7C-6B95-495A-B69E-1B2709ED9B52}" srcId="{6526D1BF-E556-459A-9DF9-422D42EE9350}" destId="{19C1C9C4-D1E7-4B51-8277-BCA9F9B4EABD}" srcOrd="5" destOrd="0" parTransId="{69456074-0F9D-4A4C-9FD8-17AD7CC4266A}" sibTransId="{E71E5876-D380-4217-892A-5FAC8AA1ACED}"/>
    <dgm:cxn modelId="{33E52682-9A60-4479-AE5D-C87EBB78FF52}" type="presOf" srcId="{0E0FCC75-D5C7-4D64-8B3C-AAD22BC11668}" destId="{85A622E0-4AAD-4554-B433-8920174ABE7C}" srcOrd="0" destOrd="0" presId="urn:microsoft.com/office/officeart/2005/8/layout/vList2"/>
    <dgm:cxn modelId="{8D33F88C-CA81-4C8E-B681-19DEA7AB8186}" type="presOf" srcId="{27C314B1-0DB8-48DE-B27D-79520447C23B}" destId="{4663BC3C-7EC1-4EF6-99DD-2D7A3A56798E}" srcOrd="0" destOrd="0" presId="urn:microsoft.com/office/officeart/2005/8/layout/vList2"/>
    <dgm:cxn modelId="{4986D498-36F2-428F-8E0F-7D28B16EC89D}" type="presOf" srcId="{96204640-9FF8-4E73-A2B1-048166E7FC1C}" destId="{1B723615-5F83-4438-9636-1D7FB2A80893}" srcOrd="0" destOrd="0" presId="urn:microsoft.com/office/officeart/2005/8/layout/vList2"/>
    <dgm:cxn modelId="{840DABA5-7207-4344-9745-D094DFDBEB48}" type="presOf" srcId="{85003BF6-895B-4A0D-9252-2C4690EF5102}" destId="{52666A96-D73B-4B26-B6AB-9D9E6CE7C405}" srcOrd="0" destOrd="0" presId="urn:microsoft.com/office/officeart/2005/8/layout/vList2"/>
    <dgm:cxn modelId="{5E6C3EC6-227A-4FA2-B067-8250BAF8B2FA}" type="presOf" srcId="{19C1C9C4-D1E7-4B51-8277-BCA9F9B4EABD}" destId="{D2D85398-2B92-4496-B4BA-2522887215FC}" srcOrd="0" destOrd="0" presId="urn:microsoft.com/office/officeart/2005/8/layout/vList2"/>
    <dgm:cxn modelId="{2333B2E6-F556-47E1-9D78-8149AF0A1008}" srcId="{6526D1BF-E556-459A-9DF9-422D42EE9350}" destId="{D4544BF6-E114-44A2-8497-453C35AC4A27}" srcOrd="7" destOrd="0" parTransId="{0063313D-868E-4C83-AEF1-7DE60689D9F2}" sibTransId="{D13C3482-C412-4AB2-8590-A9A0829D8E03}"/>
    <dgm:cxn modelId="{ED7BC5FA-D8A1-4283-8A37-AFFC7F8CBAE0}" type="presOf" srcId="{09EF716E-213C-4E1D-82F6-375A0A0B1E63}" destId="{13B321FA-5311-45BC-80E1-6E89CD2ED084}" srcOrd="0" destOrd="0" presId="urn:microsoft.com/office/officeart/2005/8/layout/vList2"/>
    <dgm:cxn modelId="{C3B07DFB-C9C1-4EDF-8003-78ED98796923}" srcId="{6526D1BF-E556-459A-9DF9-422D42EE9350}" destId="{0E0FCC75-D5C7-4D64-8B3C-AAD22BC11668}" srcOrd="1" destOrd="0" parTransId="{602F0257-B8ED-4E42-A00A-DE58461F5DCD}" sibTransId="{5E6B33D3-625F-42C9-B4C3-9147AE0CC072}"/>
    <dgm:cxn modelId="{32FA5652-7308-460D-AE95-B9C6F704012B}" type="presParOf" srcId="{704CA3EB-8266-4580-A094-DF3D325A8C62}" destId="{13B321FA-5311-45BC-80E1-6E89CD2ED084}" srcOrd="0" destOrd="0" presId="urn:microsoft.com/office/officeart/2005/8/layout/vList2"/>
    <dgm:cxn modelId="{05EBB90B-8B29-4277-8078-F137DC361A79}" type="presParOf" srcId="{704CA3EB-8266-4580-A094-DF3D325A8C62}" destId="{67B5411E-3441-49D7-99F5-BD13FE94A2A3}" srcOrd="1" destOrd="0" presId="urn:microsoft.com/office/officeart/2005/8/layout/vList2"/>
    <dgm:cxn modelId="{EEAC481C-D941-451B-87EC-7242B10FFB0A}" type="presParOf" srcId="{704CA3EB-8266-4580-A094-DF3D325A8C62}" destId="{85A622E0-4AAD-4554-B433-8920174ABE7C}" srcOrd="2" destOrd="0" presId="urn:microsoft.com/office/officeart/2005/8/layout/vList2"/>
    <dgm:cxn modelId="{58935B3A-31B3-466B-AC23-64AB77B12546}" type="presParOf" srcId="{704CA3EB-8266-4580-A094-DF3D325A8C62}" destId="{C1782003-3C3B-41AA-89E9-CA440203C958}" srcOrd="3" destOrd="0" presId="urn:microsoft.com/office/officeart/2005/8/layout/vList2"/>
    <dgm:cxn modelId="{F267155B-B0C8-46E1-B781-0D5A4B8A2187}" type="presParOf" srcId="{704CA3EB-8266-4580-A094-DF3D325A8C62}" destId="{1B723615-5F83-4438-9636-1D7FB2A80893}" srcOrd="4" destOrd="0" presId="urn:microsoft.com/office/officeart/2005/8/layout/vList2"/>
    <dgm:cxn modelId="{52F688CC-826C-4D76-8DEF-6B4FE73A2DE4}" type="presParOf" srcId="{704CA3EB-8266-4580-A094-DF3D325A8C62}" destId="{AE7EA31F-6F79-473C-8688-43DFB5D22B47}" srcOrd="5" destOrd="0" presId="urn:microsoft.com/office/officeart/2005/8/layout/vList2"/>
    <dgm:cxn modelId="{9C1D527C-7EE8-4537-BA8B-B4365C8DD07E}" type="presParOf" srcId="{704CA3EB-8266-4580-A094-DF3D325A8C62}" destId="{B54BFB01-6AD5-482C-85A3-3F14EB4F1F63}" srcOrd="6" destOrd="0" presId="urn:microsoft.com/office/officeart/2005/8/layout/vList2"/>
    <dgm:cxn modelId="{0526B0BF-DC4D-4298-ABA6-108A052D0E17}" type="presParOf" srcId="{704CA3EB-8266-4580-A094-DF3D325A8C62}" destId="{E70BFEEF-2C36-49C0-A837-7C6C171754D5}" srcOrd="7" destOrd="0" presId="urn:microsoft.com/office/officeart/2005/8/layout/vList2"/>
    <dgm:cxn modelId="{D251DD72-D03C-4486-86A6-C890E39FAF8F}" type="presParOf" srcId="{704CA3EB-8266-4580-A094-DF3D325A8C62}" destId="{52666A96-D73B-4B26-B6AB-9D9E6CE7C405}" srcOrd="8" destOrd="0" presId="urn:microsoft.com/office/officeart/2005/8/layout/vList2"/>
    <dgm:cxn modelId="{4EC8BB0B-329F-41F4-9993-E4687E926BA4}" type="presParOf" srcId="{704CA3EB-8266-4580-A094-DF3D325A8C62}" destId="{3140F24C-5914-4ED1-95C9-AC9CE05ADAA2}" srcOrd="9" destOrd="0" presId="urn:microsoft.com/office/officeart/2005/8/layout/vList2"/>
    <dgm:cxn modelId="{2543B421-487F-4B45-96B6-9A886725F5C3}" type="presParOf" srcId="{704CA3EB-8266-4580-A094-DF3D325A8C62}" destId="{D2D85398-2B92-4496-B4BA-2522887215FC}" srcOrd="10" destOrd="0" presId="urn:microsoft.com/office/officeart/2005/8/layout/vList2"/>
    <dgm:cxn modelId="{6ED62A14-8419-4E34-9BBB-F6A7356A80B3}" type="presParOf" srcId="{704CA3EB-8266-4580-A094-DF3D325A8C62}" destId="{043CC707-B360-44CE-A79D-22A7FCBD6DEE}" srcOrd="11" destOrd="0" presId="urn:microsoft.com/office/officeart/2005/8/layout/vList2"/>
    <dgm:cxn modelId="{225FEA26-3FAB-4D2D-B403-BC6C4454355D}" type="presParOf" srcId="{704CA3EB-8266-4580-A094-DF3D325A8C62}" destId="{4663BC3C-7EC1-4EF6-99DD-2D7A3A56798E}" srcOrd="12" destOrd="0" presId="urn:microsoft.com/office/officeart/2005/8/layout/vList2"/>
    <dgm:cxn modelId="{B8B4DCB9-50FF-4624-BB92-2126B341D2A7}" type="presParOf" srcId="{704CA3EB-8266-4580-A094-DF3D325A8C62}" destId="{77E50C2F-A02F-425F-95F1-D16989333E27}" srcOrd="13" destOrd="0" presId="urn:microsoft.com/office/officeart/2005/8/layout/vList2"/>
    <dgm:cxn modelId="{5E4C0E06-ECF4-4328-826B-5CC9DBF10C2F}" type="presParOf" srcId="{704CA3EB-8266-4580-A094-DF3D325A8C62}" destId="{D93604A3-CDE4-4CBF-B7F0-D0AA32E2AFCC}"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F08DC0-EC51-4C02-8766-3E2E339E63A7}"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3EEE98B3-233D-4098-8F54-4A6E523AE442}">
      <dgm:prSet/>
      <dgm:spPr/>
      <dgm:t>
        <a:bodyPr/>
        <a:lstStyle/>
        <a:p>
          <a:r>
            <a:rPr lang="en-US" dirty="0">
              <a:latin typeface="Tenorite" panose="00000500000000000000" pitchFamily="2" charset="0"/>
            </a:rPr>
            <a:t>Improve Safety for Motoring Public</a:t>
          </a:r>
        </a:p>
      </dgm:t>
    </dgm:pt>
    <dgm:pt modelId="{B16DB7EB-356F-47AE-BA79-373992CA4ECE}" type="parTrans" cxnId="{74435F45-4BA2-4EE4-8332-68F5643BB570}">
      <dgm:prSet/>
      <dgm:spPr/>
      <dgm:t>
        <a:bodyPr/>
        <a:lstStyle/>
        <a:p>
          <a:endParaRPr lang="en-US"/>
        </a:p>
      </dgm:t>
    </dgm:pt>
    <dgm:pt modelId="{7F4BD1CA-CC8F-4BDD-B89C-A376E2E333D0}" type="sibTrans" cxnId="{74435F45-4BA2-4EE4-8332-68F5643BB570}">
      <dgm:prSet/>
      <dgm:spPr/>
      <dgm:t>
        <a:bodyPr/>
        <a:lstStyle/>
        <a:p>
          <a:endParaRPr lang="en-US"/>
        </a:p>
      </dgm:t>
    </dgm:pt>
    <dgm:pt modelId="{26B21148-0708-440F-BC78-A3E1ED9B65A3}">
      <dgm:prSet/>
      <dgm:spPr/>
      <dgm:t>
        <a:bodyPr/>
        <a:lstStyle/>
        <a:p>
          <a:r>
            <a:rPr lang="en-US" dirty="0">
              <a:latin typeface="Tenorite" panose="00000500000000000000" pitchFamily="2" charset="0"/>
            </a:rPr>
            <a:t>Unified &amp; Consistent Enforcement for Industry</a:t>
          </a:r>
        </a:p>
      </dgm:t>
    </dgm:pt>
    <dgm:pt modelId="{7D3C5F24-30BB-4603-9358-315BDF8E2795}" type="parTrans" cxnId="{AA9DFF78-05D4-4E5F-A839-24111E14F593}">
      <dgm:prSet/>
      <dgm:spPr/>
      <dgm:t>
        <a:bodyPr/>
        <a:lstStyle/>
        <a:p>
          <a:endParaRPr lang="en-US"/>
        </a:p>
      </dgm:t>
    </dgm:pt>
    <dgm:pt modelId="{19FF644D-2E5A-4755-86C9-E59AA13A4729}" type="sibTrans" cxnId="{AA9DFF78-05D4-4E5F-A839-24111E14F593}">
      <dgm:prSet/>
      <dgm:spPr/>
      <dgm:t>
        <a:bodyPr/>
        <a:lstStyle/>
        <a:p>
          <a:endParaRPr lang="en-US"/>
        </a:p>
      </dgm:t>
    </dgm:pt>
    <dgm:pt modelId="{BE23546F-5C3C-4E0F-B405-F5CF5FB27983}">
      <dgm:prSet/>
      <dgm:spPr/>
      <dgm:t>
        <a:bodyPr/>
        <a:lstStyle/>
        <a:p>
          <a:r>
            <a:rPr lang="en-US" dirty="0">
              <a:latin typeface="Tenorite" panose="00000500000000000000" pitchFamily="2" charset="0"/>
            </a:rPr>
            <a:t>Efficient Enforcement Program for the State</a:t>
          </a:r>
        </a:p>
      </dgm:t>
    </dgm:pt>
    <dgm:pt modelId="{19D7E40A-D4C0-4624-A546-EFA0590595FC}" type="parTrans" cxnId="{675AB1CC-5479-4692-9DAF-2C099DE87718}">
      <dgm:prSet/>
      <dgm:spPr/>
      <dgm:t>
        <a:bodyPr/>
        <a:lstStyle/>
        <a:p>
          <a:endParaRPr lang="en-US"/>
        </a:p>
      </dgm:t>
    </dgm:pt>
    <dgm:pt modelId="{E2763A6C-8B78-40EB-8EF4-6FE5AF49B87A}" type="sibTrans" cxnId="{675AB1CC-5479-4692-9DAF-2C099DE87718}">
      <dgm:prSet/>
      <dgm:spPr/>
      <dgm:t>
        <a:bodyPr/>
        <a:lstStyle/>
        <a:p>
          <a:endParaRPr lang="en-US"/>
        </a:p>
      </dgm:t>
    </dgm:pt>
    <dgm:pt modelId="{F2195C69-C476-4089-8FF3-68278C3E200A}" type="pres">
      <dgm:prSet presAssocID="{23F08DC0-EC51-4C02-8766-3E2E339E63A7}" presName="vert0" presStyleCnt="0">
        <dgm:presLayoutVars>
          <dgm:dir/>
          <dgm:animOne val="branch"/>
          <dgm:animLvl val="lvl"/>
        </dgm:presLayoutVars>
      </dgm:prSet>
      <dgm:spPr/>
    </dgm:pt>
    <dgm:pt modelId="{CA124656-94A1-4BF9-85E4-B13B188E8475}" type="pres">
      <dgm:prSet presAssocID="{3EEE98B3-233D-4098-8F54-4A6E523AE442}" presName="thickLine" presStyleLbl="alignNode1" presStyleIdx="0" presStyleCnt="3"/>
      <dgm:spPr/>
    </dgm:pt>
    <dgm:pt modelId="{A98B037E-9E92-4BD0-BD32-45AF916881B8}" type="pres">
      <dgm:prSet presAssocID="{3EEE98B3-233D-4098-8F54-4A6E523AE442}" presName="horz1" presStyleCnt="0"/>
      <dgm:spPr/>
    </dgm:pt>
    <dgm:pt modelId="{2B692967-33B6-4204-B0AA-5A96A6B4115A}" type="pres">
      <dgm:prSet presAssocID="{3EEE98B3-233D-4098-8F54-4A6E523AE442}" presName="tx1" presStyleLbl="revTx" presStyleIdx="0" presStyleCnt="3"/>
      <dgm:spPr/>
    </dgm:pt>
    <dgm:pt modelId="{6B803556-DB2B-4FE5-9E8E-B6661224BCCF}" type="pres">
      <dgm:prSet presAssocID="{3EEE98B3-233D-4098-8F54-4A6E523AE442}" presName="vert1" presStyleCnt="0"/>
      <dgm:spPr/>
    </dgm:pt>
    <dgm:pt modelId="{2143B420-DC2B-4B67-B60C-6D1ECB63242A}" type="pres">
      <dgm:prSet presAssocID="{26B21148-0708-440F-BC78-A3E1ED9B65A3}" presName="thickLine" presStyleLbl="alignNode1" presStyleIdx="1" presStyleCnt="3"/>
      <dgm:spPr/>
    </dgm:pt>
    <dgm:pt modelId="{0EAB9BB9-4D78-4ADA-9B5A-AFAA5654D87F}" type="pres">
      <dgm:prSet presAssocID="{26B21148-0708-440F-BC78-A3E1ED9B65A3}" presName="horz1" presStyleCnt="0"/>
      <dgm:spPr/>
    </dgm:pt>
    <dgm:pt modelId="{1FA42D37-C5C6-4A56-B01B-F62328A85E8C}" type="pres">
      <dgm:prSet presAssocID="{26B21148-0708-440F-BC78-A3E1ED9B65A3}" presName="tx1" presStyleLbl="revTx" presStyleIdx="1" presStyleCnt="3"/>
      <dgm:spPr/>
    </dgm:pt>
    <dgm:pt modelId="{7EE51164-F58B-42F3-BD0C-A5A77EAFAA2A}" type="pres">
      <dgm:prSet presAssocID="{26B21148-0708-440F-BC78-A3E1ED9B65A3}" presName="vert1" presStyleCnt="0"/>
      <dgm:spPr/>
    </dgm:pt>
    <dgm:pt modelId="{5F9BA39F-498B-4E87-A358-111C1EE127DF}" type="pres">
      <dgm:prSet presAssocID="{BE23546F-5C3C-4E0F-B405-F5CF5FB27983}" presName="thickLine" presStyleLbl="alignNode1" presStyleIdx="2" presStyleCnt="3"/>
      <dgm:spPr/>
    </dgm:pt>
    <dgm:pt modelId="{BCB7E1C4-C3FC-4772-91D4-C3ADE1703FAF}" type="pres">
      <dgm:prSet presAssocID="{BE23546F-5C3C-4E0F-B405-F5CF5FB27983}" presName="horz1" presStyleCnt="0"/>
      <dgm:spPr/>
    </dgm:pt>
    <dgm:pt modelId="{3B1BEC07-1D39-4293-BA68-4C4DB74E07DC}" type="pres">
      <dgm:prSet presAssocID="{BE23546F-5C3C-4E0F-B405-F5CF5FB27983}" presName="tx1" presStyleLbl="revTx" presStyleIdx="2" presStyleCnt="3"/>
      <dgm:spPr/>
    </dgm:pt>
    <dgm:pt modelId="{F1575F61-2EC5-4A86-A443-8B6ABF6CFB94}" type="pres">
      <dgm:prSet presAssocID="{BE23546F-5C3C-4E0F-B405-F5CF5FB27983}" presName="vert1" presStyleCnt="0"/>
      <dgm:spPr/>
    </dgm:pt>
  </dgm:ptLst>
  <dgm:cxnLst>
    <dgm:cxn modelId="{1E94AB1B-EB3C-4DCC-8DB4-C2D528D3975F}" type="presOf" srcId="{23F08DC0-EC51-4C02-8766-3E2E339E63A7}" destId="{F2195C69-C476-4089-8FF3-68278C3E200A}" srcOrd="0" destOrd="0" presId="urn:microsoft.com/office/officeart/2008/layout/LinedList"/>
    <dgm:cxn modelId="{E4B82521-21F2-44CC-ABB9-B3851D9568B8}" type="presOf" srcId="{3EEE98B3-233D-4098-8F54-4A6E523AE442}" destId="{2B692967-33B6-4204-B0AA-5A96A6B4115A}" srcOrd="0" destOrd="0" presId="urn:microsoft.com/office/officeart/2008/layout/LinedList"/>
    <dgm:cxn modelId="{4E591B35-EFA0-477A-8255-DB00ADCF75E5}" type="presOf" srcId="{BE23546F-5C3C-4E0F-B405-F5CF5FB27983}" destId="{3B1BEC07-1D39-4293-BA68-4C4DB74E07DC}" srcOrd="0" destOrd="0" presId="urn:microsoft.com/office/officeart/2008/layout/LinedList"/>
    <dgm:cxn modelId="{74435F45-4BA2-4EE4-8332-68F5643BB570}" srcId="{23F08DC0-EC51-4C02-8766-3E2E339E63A7}" destId="{3EEE98B3-233D-4098-8F54-4A6E523AE442}" srcOrd="0" destOrd="0" parTransId="{B16DB7EB-356F-47AE-BA79-373992CA4ECE}" sibTransId="{7F4BD1CA-CC8F-4BDD-B89C-A376E2E333D0}"/>
    <dgm:cxn modelId="{AA9DFF78-05D4-4E5F-A839-24111E14F593}" srcId="{23F08DC0-EC51-4C02-8766-3E2E339E63A7}" destId="{26B21148-0708-440F-BC78-A3E1ED9B65A3}" srcOrd="1" destOrd="0" parTransId="{7D3C5F24-30BB-4603-9358-315BDF8E2795}" sibTransId="{19FF644D-2E5A-4755-86C9-E59AA13A4729}"/>
    <dgm:cxn modelId="{CFF418B1-E7D7-485D-AB24-2368049A4A12}" type="presOf" srcId="{26B21148-0708-440F-BC78-A3E1ED9B65A3}" destId="{1FA42D37-C5C6-4A56-B01B-F62328A85E8C}" srcOrd="0" destOrd="0" presId="urn:microsoft.com/office/officeart/2008/layout/LinedList"/>
    <dgm:cxn modelId="{675AB1CC-5479-4692-9DAF-2C099DE87718}" srcId="{23F08DC0-EC51-4C02-8766-3E2E339E63A7}" destId="{BE23546F-5C3C-4E0F-B405-F5CF5FB27983}" srcOrd="2" destOrd="0" parTransId="{19D7E40A-D4C0-4624-A546-EFA0590595FC}" sibTransId="{E2763A6C-8B78-40EB-8EF4-6FE5AF49B87A}"/>
    <dgm:cxn modelId="{74B2D1EC-C405-406A-9F7F-A55242B25F3E}" type="presParOf" srcId="{F2195C69-C476-4089-8FF3-68278C3E200A}" destId="{CA124656-94A1-4BF9-85E4-B13B188E8475}" srcOrd="0" destOrd="0" presId="urn:microsoft.com/office/officeart/2008/layout/LinedList"/>
    <dgm:cxn modelId="{BEE14517-7F25-4D89-9CB1-10FCC48F9F6B}" type="presParOf" srcId="{F2195C69-C476-4089-8FF3-68278C3E200A}" destId="{A98B037E-9E92-4BD0-BD32-45AF916881B8}" srcOrd="1" destOrd="0" presId="urn:microsoft.com/office/officeart/2008/layout/LinedList"/>
    <dgm:cxn modelId="{B33D4219-8DE5-424E-8353-440C539302FD}" type="presParOf" srcId="{A98B037E-9E92-4BD0-BD32-45AF916881B8}" destId="{2B692967-33B6-4204-B0AA-5A96A6B4115A}" srcOrd="0" destOrd="0" presId="urn:microsoft.com/office/officeart/2008/layout/LinedList"/>
    <dgm:cxn modelId="{82DB1600-87AC-43F4-BC9E-81DFD3AB5D27}" type="presParOf" srcId="{A98B037E-9E92-4BD0-BD32-45AF916881B8}" destId="{6B803556-DB2B-4FE5-9E8E-B6661224BCCF}" srcOrd="1" destOrd="0" presId="urn:microsoft.com/office/officeart/2008/layout/LinedList"/>
    <dgm:cxn modelId="{8448B4F1-779E-4D30-B075-6028E5F113DC}" type="presParOf" srcId="{F2195C69-C476-4089-8FF3-68278C3E200A}" destId="{2143B420-DC2B-4B67-B60C-6D1ECB63242A}" srcOrd="2" destOrd="0" presId="urn:microsoft.com/office/officeart/2008/layout/LinedList"/>
    <dgm:cxn modelId="{923B2073-E59C-422E-9655-A97437E0B35D}" type="presParOf" srcId="{F2195C69-C476-4089-8FF3-68278C3E200A}" destId="{0EAB9BB9-4D78-4ADA-9B5A-AFAA5654D87F}" srcOrd="3" destOrd="0" presId="urn:microsoft.com/office/officeart/2008/layout/LinedList"/>
    <dgm:cxn modelId="{82032A87-ABBE-4FFA-A20F-E6934B58EEFC}" type="presParOf" srcId="{0EAB9BB9-4D78-4ADA-9B5A-AFAA5654D87F}" destId="{1FA42D37-C5C6-4A56-B01B-F62328A85E8C}" srcOrd="0" destOrd="0" presId="urn:microsoft.com/office/officeart/2008/layout/LinedList"/>
    <dgm:cxn modelId="{BC3665BF-4664-45AD-A398-8F95322643E4}" type="presParOf" srcId="{0EAB9BB9-4D78-4ADA-9B5A-AFAA5654D87F}" destId="{7EE51164-F58B-42F3-BD0C-A5A77EAFAA2A}" srcOrd="1" destOrd="0" presId="urn:microsoft.com/office/officeart/2008/layout/LinedList"/>
    <dgm:cxn modelId="{225E57D0-EDE0-4819-93CC-AC3AB33B5BB4}" type="presParOf" srcId="{F2195C69-C476-4089-8FF3-68278C3E200A}" destId="{5F9BA39F-498B-4E87-A358-111C1EE127DF}" srcOrd="4" destOrd="0" presId="urn:microsoft.com/office/officeart/2008/layout/LinedList"/>
    <dgm:cxn modelId="{D752C2AF-15E8-4F96-9C44-A960A90637E4}" type="presParOf" srcId="{F2195C69-C476-4089-8FF3-68278C3E200A}" destId="{BCB7E1C4-C3FC-4772-91D4-C3ADE1703FAF}" srcOrd="5" destOrd="0" presId="urn:microsoft.com/office/officeart/2008/layout/LinedList"/>
    <dgm:cxn modelId="{319A95DD-747B-465C-BF24-A50436EF1409}" type="presParOf" srcId="{BCB7E1C4-C3FC-4772-91D4-C3ADE1703FAF}" destId="{3B1BEC07-1D39-4293-BA68-4C4DB74E07DC}" srcOrd="0" destOrd="0" presId="urn:microsoft.com/office/officeart/2008/layout/LinedList"/>
    <dgm:cxn modelId="{9F664F7F-84C7-46E6-883F-C2BDE7E15A31}" type="presParOf" srcId="{BCB7E1C4-C3FC-4772-91D4-C3ADE1703FAF}" destId="{F1575F61-2EC5-4A86-A443-8B6ABF6CFB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1817E-4518-4EC7-BE1A-CA6B92F6788F}">
      <dsp:nvSpPr>
        <dsp:cNvPr id="0" name=""/>
        <dsp:cNvSpPr/>
      </dsp:nvSpPr>
      <dsp:spPr>
        <a:xfrm>
          <a:off x="0" y="221785"/>
          <a:ext cx="7697971" cy="135135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7448" tIns="270764" rIns="59744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Tenorite" panose="00000500000000000000" pitchFamily="2" charset="0"/>
            </a:rPr>
            <a:t>Certification to Perform Inspections of Drivers for Compliance with Federal Motor Carrier Safety Regulations</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40 Hour Course</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32 Apprentice Inspections </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32 (Minimum) Inspections Annually to Maintain</a:t>
          </a:r>
        </a:p>
      </dsp:txBody>
      <dsp:txXfrm>
        <a:off x="0" y="221785"/>
        <a:ext cx="7697971" cy="1351350"/>
      </dsp:txXfrm>
    </dsp:sp>
    <dsp:sp modelId="{9B93D5DB-4DD0-48A9-8A80-81C4B92AD995}">
      <dsp:nvSpPr>
        <dsp:cNvPr id="0" name=""/>
        <dsp:cNvSpPr/>
      </dsp:nvSpPr>
      <dsp:spPr>
        <a:xfrm>
          <a:off x="369863" y="29905"/>
          <a:ext cx="732373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675" tIns="0" rIns="203675"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enorite" panose="00000500000000000000" pitchFamily="2" charset="0"/>
            </a:rPr>
            <a:t>FMCSA North American Standard – A School</a:t>
          </a:r>
          <a:endParaRPr lang="en-US" sz="2000" kern="1200" dirty="0">
            <a:latin typeface="Tenorite" panose="00000500000000000000" pitchFamily="2" charset="0"/>
          </a:endParaRPr>
        </a:p>
      </dsp:txBody>
      <dsp:txXfrm>
        <a:off x="388597" y="48639"/>
        <a:ext cx="7286264" cy="346292"/>
      </dsp:txXfrm>
    </dsp:sp>
    <dsp:sp modelId="{1E1BF175-AF5C-40EB-A880-FEE8345BF596}">
      <dsp:nvSpPr>
        <dsp:cNvPr id="0" name=""/>
        <dsp:cNvSpPr/>
      </dsp:nvSpPr>
      <dsp:spPr>
        <a:xfrm>
          <a:off x="0" y="1835215"/>
          <a:ext cx="7697971" cy="1351350"/>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7448" tIns="270764" rIns="59744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Certification to Perform Inspections of Commercial Motor Vehicles for Compliance with Federal Motor Carrier Safety Regulations</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40 Hour Course</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32 Apprentice Inspections</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32 (Minimum) Inspections Annually to Maintain</a:t>
          </a:r>
        </a:p>
      </dsp:txBody>
      <dsp:txXfrm>
        <a:off x="0" y="1835215"/>
        <a:ext cx="7697971" cy="1351350"/>
      </dsp:txXfrm>
    </dsp:sp>
    <dsp:sp modelId="{68EBEBEC-2AFB-4A42-A972-6B1842AA4789}">
      <dsp:nvSpPr>
        <dsp:cNvPr id="0" name=""/>
        <dsp:cNvSpPr/>
      </dsp:nvSpPr>
      <dsp:spPr>
        <a:xfrm>
          <a:off x="366480" y="1643335"/>
          <a:ext cx="7329603" cy="38376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675" tIns="0" rIns="203675"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enorite" panose="00000500000000000000" pitchFamily="2" charset="0"/>
            </a:rPr>
            <a:t>FMCSA North American Standard – B School</a:t>
          </a:r>
        </a:p>
      </dsp:txBody>
      <dsp:txXfrm>
        <a:off x="385214" y="1662069"/>
        <a:ext cx="7292135" cy="346292"/>
      </dsp:txXfrm>
    </dsp:sp>
    <dsp:sp modelId="{9DF54E41-9E08-4ABB-8D55-CCC64D2115D4}">
      <dsp:nvSpPr>
        <dsp:cNvPr id="0" name=""/>
        <dsp:cNvSpPr/>
      </dsp:nvSpPr>
      <dsp:spPr>
        <a:xfrm>
          <a:off x="0" y="3448645"/>
          <a:ext cx="7697971" cy="1351350"/>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7448" tIns="270764" rIns="59744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Certification to Perform Inspections for Compliance with Federal Hazardous Materials Regulations</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40 Hour Course</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8 Apprentice Inspections</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8 (Minimum) Inspections Annually to Maintain</a:t>
          </a:r>
        </a:p>
      </dsp:txBody>
      <dsp:txXfrm>
        <a:off x="0" y="3448645"/>
        <a:ext cx="7697971" cy="1351350"/>
      </dsp:txXfrm>
    </dsp:sp>
    <dsp:sp modelId="{7FB660F5-A84E-4689-8E7F-EA2C3AA2D507}">
      <dsp:nvSpPr>
        <dsp:cNvPr id="0" name=""/>
        <dsp:cNvSpPr/>
      </dsp:nvSpPr>
      <dsp:spPr>
        <a:xfrm>
          <a:off x="378884" y="3256765"/>
          <a:ext cx="7313948" cy="38376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675" tIns="0" rIns="203675"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enorite" panose="00000500000000000000" pitchFamily="2" charset="0"/>
            </a:rPr>
            <a:t>FMCSA Hazardous Materials – General HazMat School</a:t>
          </a:r>
        </a:p>
      </dsp:txBody>
      <dsp:txXfrm>
        <a:off x="397618" y="3275499"/>
        <a:ext cx="7276480" cy="346292"/>
      </dsp:txXfrm>
    </dsp:sp>
    <dsp:sp modelId="{7ED03DA7-0BAC-4C2A-8999-43B595B81444}">
      <dsp:nvSpPr>
        <dsp:cNvPr id="0" name=""/>
        <dsp:cNvSpPr/>
      </dsp:nvSpPr>
      <dsp:spPr>
        <a:xfrm>
          <a:off x="0" y="5062075"/>
          <a:ext cx="7697971" cy="135135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7448" tIns="270764" rIns="597448"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Tenorite" panose="00000500000000000000" pitchFamily="2" charset="0"/>
            </a:rPr>
            <a:t>Certification to Perform Inspections for Compliance with Federal Hazardous Materials Regulations for Cargo Tanks</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40 Hour Course</a:t>
          </a:r>
        </a:p>
        <a:p>
          <a:pPr marL="114300" lvl="1" indent="-114300" algn="l" defTabSz="577850">
            <a:lnSpc>
              <a:spcPct val="90000"/>
            </a:lnSpc>
            <a:spcBef>
              <a:spcPct val="0"/>
            </a:spcBef>
            <a:spcAft>
              <a:spcPct val="15000"/>
            </a:spcAft>
            <a:buChar char="•"/>
          </a:pPr>
          <a:r>
            <a:rPr lang="en-US" sz="1300" kern="1200">
              <a:latin typeface="Tenorite" panose="00000500000000000000" pitchFamily="2" charset="0"/>
            </a:rPr>
            <a:t>8 Apprentice Inspections</a:t>
          </a:r>
        </a:p>
        <a:p>
          <a:pPr marL="114300" lvl="1" indent="-114300" algn="l" defTabSz="577850">
            <a:lnSpc>
              <a:spcPct val="90000"/>
            </a:lnSpc>
            <a:spcBef>
              <a:spcPct val="0"/>
            </a:spcBef>
            <a:spcAft>
              <a:spcPct val="15000"/>
            </a:spcAft>
            <a:buChar char="•"/>
          </a:pPr>
          <a:r>
            <a:rPr lang="en-US" sz="1300" kern="1200" dirty="0">
              <a:latin typeface="Tenorite" panose="00000500000000000000" pitchFamily="2" charset="0"/>
            </a:rPr>
            <a:t>8 (Minimum) Inspections Annually to Maintain</a:t>
          </a:r>
        </a:p>
      </dsp:txBody>
      <dsp:txXfrm>
        <a:off x="0" y="5062075"/>
        <a:ext cx="7697971" cy="1351350"/>
      </dsp:txXfrm>
    </dsp:sp>
    <dsp:sp modelId="{E356CAF4-D0D6-4305-BF62-4963680E0420}">
      <dsp:nvSpPr>
        <dsp:cNvPr id="0" name=""/>
        <dsp:cNvSpPr/>
      </dsp:nvSpPr>
      <dsp:spPr>
        <a:xfrm>
          <a:off x="368735" y="4870195"/>
          <a:ext cx="7321743" cy="38376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675" tIns="0" rIns="203675"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enorite" panose="00000500000000000000" pitchFamily="2" charset="0"/>
            </a:rPr>
            <a:t>FMCSA Hazardous Materials – HazMat Cargo Tank School</a:t>
          </a:r>
        </a:p>
      </dsp:txBody>
      <dsp:txXfrm>
        <a:off x="387469" y="4888929"/>
        <a:ext cx="7284275"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7DD84-A157-4FAB-9332-763FABE6ADB5}">
      <dsp:nvSpPr>
        <dsp:cNvPr id="0" name=""/>
        <dsp:cNvSpPr/>
      </dsp:nvSpPr>
      <dsp:spPr>
        <a:xfrm>
          <a:off x="0" y="389663"/>
          <a:ext cx="10515600" cy="655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E9736D4-E82D-4FA3-85F4-763030ECB88F}">
      <dsp:nvSpPr>
        <dsp:cNvPr id="0" name=""/>
        <dsp:cNvSpPr/>
      </dsp:nvSpPr>
      <dsp:spPr>
        <a:xfrm>
          <a:off x="525780" y="5903"/>
          <a:ext cx="8293180" cy="767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enorite" panose="00000500000000000000" pitchFamily="2" charset="0"/>
            </a:rPr>
            <a:t>Total Inspections: 10,179</a:t>
          </a:r>
        </a:p>
      </dsp:txBody>
      <dsp:txXfrm>
        <a:off x="563247" y="43370"/>
        <a:ext cx="8218246" cy="692586"/>
      </dsp:txXfrm>
    </dsp:sp>
    <dsp:sp modelId="{E0F3AB6B-3270-4765-A0FB-EC897561D229}">
      <dsp:nvSpPr>
        <dsp:cNvPr id="0" name=""/>
        <dsp:cNvSpPr/>
      </dsp:nvSpPr>
      <dsp:spPr>
        <a:xfrm>
          <a:off x="0" y="1569023"/>
          <a:ext cx="10515600" cy="655200"/>
        </a:xfrm>
        <a:prstGeom prst="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sp>
    <dsp:sp modelId="{AAFF5FD3-17DA-4F88-9D72-850052EDF6A4}">
      <dsp:nvSpPr>
        <dsp:cNvPr id="0" name=""/>
        <dsp:cNvSpPr/>
      </dsp:nvSpPr>
      <dsp:spPr>
        <a:xfrm>
          <a:off x="525780" y="1185264"/>
          <a:ext cx="8251370" cy="76752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enorite" panose="00000500000000000000" pitchFamily="2" charset="0"/>
            </a:rPr>
            <a:t>Total Safety Violations: 26,056</a:t>
          </a:r>
        </a:p>
      </dsp:txBody>
      <dsp:txXfrm>
        <a:off x="563247" y="1222731"/>
        <a:ext cx="8176436" cy="692586"/>
      </dsp:txXfrm>
    </dsp:sp>
    <dsp:sp modelId="{FB2413BE-83FE-4417-B2CE-3557CBDB56D9}">
      <dsp:nvSpPr>
        <dsp:cNvPr id="0" name=""/>
        <dsp:cNvSpPr/>
      </dsp:nvSpPr>
      <dsp:spPr>
        <a:xfrm>
          <a:off x="0" y="2748383"/>
          <a:ext cx="10515600" cy="159705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541528" rIns="816127"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Tenorite" panose="00000500000000000000" pitchFamily="2" charset="0"/>
            </a:rPr>
            <a:t>Vehicle: 3,342</a:t>
          </a:r>
        </a:p>
        <a:p>
          <a:pPr marL="285750" lvl="1" indent="-285750" algn="l" defTabSz="1244600">
            <a:lnSpc>
              <a:spcPct val="90000"/>
            </a:lnSpc>
            <a:spcBef>
              <a:spcPct val="0"/>
            </a:spcBef>
            <a:spcAft>
              <a:spcPct val="15000"/>
            </a:spcAft>
            <a:buChar char="•"/>
          </a:pPr>
          <a:r>
            <a:rPr lang="en-US" sz="2800" kern="1200" dirty="0">
              <a:latin typeface="Tenorite" panose="00000500000000000000" pitchFamily="2" charset="0"/>
            </a:rPr>
            <a:t>Driver: 1,653</a:t>
          </a:r>
        </a:p>
      </dsp:txBody>
      <dsp:txXfrm>
        <a:off x="0" y="2748383"/>
        <a:ext cx="10515600" cy="1597050"/>
      </dsp:txXfrm>
    </dsp:sp>
    <dsp:sp modelId="{CBE6C06A-8E2C-494C-BB71-D82CB11A52C1}">
      <dsp:nvSpPr>
        <dsp:cNvPr id="0" name=""/>
        <dsp:cNvSpPr/>
      </dsp:nvSpPr>
      <dsp:spPr>
        <a:xfrm>
          <a:off x="525780" y="2364624"/>
          <a:ext cx="8345369" cy="76752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enorite" panose="00000500000000000000" pitchFamily="2" charset="0"/>
            </a:rPr>
            <a:t>Total Out of Service: 4,296</a:t>
          </a:r>
        </a:p>
      </dsp:txBody>
      <dsp:txXfrm>
        <a:off x="563247" y="2402091"/>
        <a:ext cx="8270435"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7DD84-A157-4FAB-9332-763FABE6ADB5}">
      <dsp:nvSpPr>
        <dsp:cNvPr id="0" name=""/>
        <dsp:cNvSpPr/>
      </dsp:nvSpPr>
      <dsp:spPr>
        <a:xfrm>
          <a:off x="0" y="313849"/>
          <a:ext cx="10515600" cy="403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E9736D4-E82D-4FA3-85F4-763030ECB88F}">
      <dsp:nvSpPr>
        <dsp:cNvPr id="0" name=""/>
        <dsp:cNvSpPr/>
      </dsp:nvSpPr>
      <dsp:spPr>
        <a:xfrm>
          <a:off x="525780" y="77689"/>
          <a:ext cx="8230391" cy="4723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enorite" panose="00000500000000000000" pitchFamily="2" charset="0"/>
            </a:rPr>
            <a:t>Total Inspections: 28,794</a:t>
          </a:r>
        </a:p>
      </dsp:txBody>
      <dsp:txXfrm>
        <a:off x="548837" y="100746"/>
        <a:ext cx="8184277" cy="426206"/>
      </dsp:txXfrm>
    </dsp:sp>
    <dsp:sp modelId="{E0F3AB6B-3270-4765-A0FB-EC897561D229}">
      <dsp:nvSpPr>
        <dsp:cNvPr id="0" name=""/>
        <dsp:cNvSpPr/>
      </dsp:nvSpPr>
      <dsp:spPr>
        <a:xfrm>
          <a:off x="0" y="1039609"/>
          <a:ext cx="10515600" cy="403200"/>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sp>
    <dsp:sp modelId="{AAFF5FD3-17DA-4F88-9D72-850052EDF6A4}">
      <dsp:nvSpPr>
        <dsp:cNvPr id="0" name=""/>
        <dsp:cNvSpPr/>
      </dsp:nvSpPr>
      <dsp:spPr>
        <a:xfrm>
          <a:off x="525780" y="803449"/>
          <a:ext cx="8301424" cy="47232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enorite" panose="00000500000000000000" pitchFamily="2" charset="0"/>
            </a:rPr>
            <a:t>Total Safety Violations: 53,811</a:t>
          </a:r>
        </a:p>
      </dsp:txBody>
      <dsp:txXfrm>
        <a:off x="548837" y="826506"/>
        <a:ext cx="8255310" cy="426206"/>
      </dsp:txXfrm>
    </dsp:sp>
    <dsp:sp modelId="{FB2413BE-83FE-4417-B2CE-3557CBDB56D9}">
      <dsp:nvSpPr>
        <dsp:cNvPr id="0" name=""/>
        <dsp:cNvSpPr/>
      </dsp:nvSpPr>
      <dsp:spPr>
        <a:xfrm>
          <a:off x="0" y="1765369"/>
          <a:ext cx="10515600" cy="1512000"/>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33248" rIns="816127"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Tenorite" panose="00000500000000000000" pitchFamily="2" charset="0"/>
            </a:rPr>
            <a:t>Vehicle: 4,416</a:t>
          </a:r>
        </a:p>
        <a:p>
          <a:pPr marL="285750" lvl="1" indent="-285750" algn="l" defTabSz="1422400">
            <a:lnSpc>
              <a:spcPct val="90000"/>
            </a:lnSpc>
            <a:spcBef>
              <a:spcPct val="0"/>
            </a:spcBef>
            <a:spcAft>
              <a:spcPct val="15000"/>
            </a:spcAft>
            <a:buChar char="•"/>
          </a:pPr>
          <a:r>
            <a:rPr lang="en-US" sz="3200" kern="1200" dirty="0">
              <a:latin typeface="Tenorite" panose="00000500000000000000" pitchFamily="2" charset="0"/>
            </a:rPr>
            <a:t>Driver: 1,482</a:t>
          </a:r>
        </a:p>
      </dsp:txBody>
      <dsp:txXfrm>
        <a:off x="0" y="1765369"/>
        <a:ext cx="10515600" cy="1512000"/>
      </dsp:txXfrm>
    </dsp:sp>
    <dsp:sp modelId="{CBE6C06A-8E2C-494C-BB71-D82CB11A52C1}">
      <dsp:nvSpPr>
        <dsp:cNvPr id="0" name=""/>
        <dsp:cNvSpPr/>
      </dsp:nvSpPr>
      <dsp:spPr>
        <a:xfrm>
          <a:off x="525780" y="1529209"/>
          <a:ext cx="8324538" cy="47232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enorite" panose="00000500000000000000" pitchFamily="2" charset="0"/>
            </a:rPr>
            <a:t>Total Out of Service: 5,349</a:t>
          </a:r>
        </a:p>
      </dsp:txBody>
      <dsp:txXfrm>
        <a:off x="548837" y="1552266"/>
        <a:ext cx="8278424" cy="426206"/>
      </dsp:txXfrm>
    </dsp:sp>
    <dsp:sp modelId="{3BEE5FF5-F6D4-4DD2-99BA-F6AE1020B8C3}">
      <dsp:nvSpPr>
        <dsp:cNvPr id="0" name=""/>
        <dsp:cNvSpPr/>
      </dsp:nvSpPr>
      <dsp:spPr>
        <a:xfrm>
          <a:off x="0" y="3599930"/>
          <a:ext cx="10515600" cy="10080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33248" rIns="816127"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Tenorite" panose="00000500000000000000" pitchFamily="2" charset="0"/>
            </a:rPr>
            <a:t>Education Outreach: 132</a:t>
          </a:r>
        </a:p>
      </dsp:txBody>
      <dsp:txXfrm>
        <a:off x="0" y="3599930"/>
        <a:ext cx="10515600" cy="1008000"/>
      </dsp:txXfrm>
    </dsp:sp>
    <dsp:sp modelId="{8DF92862-9E04-4C46-83BB-BB2B451063DE}">
      <dsp:nvSpPr>
        <dsp:cNvPr id="0" name=""/>
        <dsp:cNvSpPr/>
      </dsp:nvSpPr>
      <dsp:spPr>
        <a:xfrm>
          <a:off x="525780" y="3363770"/>
          <a:ext cx="8418610" cy="47232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enorite" panose="00000500000000000000" pitchFamily="2" charset="0"/>
            </a:rPr>
            <a:t>Motor Carrier Outreach</a:t>
          </a:r>
        </a:p>
      </dsp:txBody>
      <dsp:txXfrm>
        <a:off x="548837" y="3386827"/>
        <a:ext cx="837249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49048-2610-486D-8C6A-8A0E9C6782BE}">
      <dsp:nvSpPr>
        <dsp:cNvPr id="0" name=""/>
        <dsp:cNvSpPr/>
      </dsp:nvSpPr>
      <dsp:spPr>
        <a:xfrm>
          <a:off x="1344" y="105807"/>
          <a:ext cx="4719732" cy="2997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937B9-B851-4CB3-877C-AC7F9E153695}">
      <dsp:nvSpPr>
        <dsp:cNvPr id="0" name=""/>
        <dsp:cNvSpPr/>
      </dsp:nvSpPr>
      <dsp:spPr>
        <a:xfrm>
          <a:off x="525759" y="604001"/>
          <a:ext cx="4719732" cy="299703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enorite" panose="00000500000000000000" pitchFamily="2" charset="0"/>
            </a:rPr>
            <a:t>$2.5M</a:t>
          </a:r>
        </a:p>
        <a:p>
          <a:pPr marL="0" lvl="0" indent="0" algn="ctr" defTabSz="1244600">
            <a:lnSpc>
              <a:spcPct val="90000"/>
            </a:lnSpc>
            <a:spcBef>
              <a:spcPct val="0"/>
            </a:spcBef>
            <a:spcAft>
              <a:spcPct val="35000"/>
            </a:spcAft>
            <a:buNone/>
          </a:pPr>
          <a:r>
            <a:rPr lang="en-US" sz="2200" kern="1200" dirty="0">
              <a:latin typeface="Tenorite" panose="00000500000000000000" pitchFamily="2" charset="0"/>
            </a:rPr>
            <a:t>Statutorily allocated from size and weight permits “for the purpose of staffing the port of entry weigh stations with Department of Public Safety port of entry officers”</a:t>
          </a:r>
        </a:p>
        <a:p>
          <a:pPr marL="0" lvl="0" indent="0" algn="ctr" defTabSz="1244600">
            <a:lnSpc>
              <a:spcPct val="90000"/>
            </a:lnSpc>
            <a:spcBef>
              <a:spcPct val="0"/>
            </a:spcBef>
            <a:spcAft>
              <a:spcPct val="35000"/>
            </a:spcAft>
            <a:buNone/>
          </a:pPr>
          <a:r>
            <a:rPr lang="en-US" sz="2200" kern="1200" dirty="0">
              <a:latin typeface="Tenorite" panose="00000500000000000000" pitchFamily="2" charset="0"/>
            </a:rPr>
            <a:t>47 O.S. § 14-116(H)</a:t>
          </a:r>
        </a:p>
      </dsp:txBody>
      <dsp:txXfrm>
        <a:off x="613539" y="691781"/>
        <a:ext cx="4544172" cy="2821470"/>
      </dsp:txXfrm>
    </dsp:sp>
    <dsp:sp modelId="{C4475799-1405-4A5E-819D-013C0892336E}">
      <dsp:nvSpPr>
        <dsp:cNvPr id="0" name=""/>
        <dsp:cNvSpPr/>
      </dsp:nvSpPr>
      <dsp:spPr>
        <a:xfrm>
          <a:off x="5769906" y="105807"/>
          <a:ext cx="4719732" cy="2997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A1CB8-D33A-4A3C-B7CB-0C0E0DCAE45A}">
      <dsp:nvSpPr>
        <dsp:cNvPr id="0" name=""/>
        <dsp:cNvSpPr/>
      </dsp:nvSpPr>
      <dsp:spPr>
        <a:xfrm>
          <a:off x="6294321" y="604001"/>
          <a:ext cx="4719732" cy="299703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enorite" panose="00000500000000000000" pitchFamily="2" charset="0"/>
            </a:rPr>
            <a:t>$300K</a:t>
          </a:r>
        </a:p>
        <a:p>
          <a:pPr marL="0" lvl="0" indent="0" algn="ctr" defTabSz="1244600">
            <a:lnSpc>
              <a:spcPct val="90000"/>
            </a:lnSpc>
            <a:spcBef>
              <a:spcPct val="0"/>
            </a:spcBef>
            <a:spcAft>
              <a:spcPct val="35000"/>
            </a:spcAft>
            <a:buNone/>
          </a:pPr>
          <a:r>
            <a:rPr lang="en-US" sz="2200" kern="1200" dirty="0">
              <a:latin typeface="Tenorite" panose="00000500000000000000" pitchFamily="2" charset="0"/>
            </a:rPr>
            <a:t>Statutorily allocated from fines and penalties collected or received by the Corporation Commission pursuant to the provisions of the Trucking One-Stop Shop Act</a:t>
          </a:r>
        </a:p>
        <a:p>
          <a:pPr marL="0" lvl="0" indent="0" algn="ctr" defTabSz="1244600">
            <a:lnSpc>
              <a:spcPct val="90000"/>
            </a:lnSpc>
            <a:spcBef>
              <a:spcPct val="0"/>
            </a:spcBef>
            <a:spcAft>
              <a:spcPct val="35000"/>
            </a:spcAft>
            <a:buNone/>
          </a:pPr>
          <a:r>
            <a:rPr lang="en-US" sz="2200" kern="1200" dirty="0">
              <a:latin typeface="Tenorite" panose="00000500000000000000" pitchFamily="2" charset="0"/>
            </a:rPr>
            <a:t>47 O.S. § 1167(C)</a:t>
          </a:r>
        </a:p>
      </dsp:txBody>
      <dsp:txXfrm>
        <a:off x="6382101" y="691781"/>
        <a:ext cx="4544172" cy="28214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321FA-5311-45BC-80E1-6E89CD2ED084}">
      <dsp:nvSpPr>
        <dsp:cNvPr id="0" name=""/>
        <dsp:cNvSpPr/>
      </dsp:nvSpPr>
      <dsp:spPr>
        <a:xfrm>
          <a:off x="0" y="220987"/>
          <a:ext cx="6966552"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u="sng" kern="1200" dirty="0">
              <a:latin typeface="Tenorite" panose="00000500000000000000" pitchFamily="2" charset="0"/>
            </a:rPr>
            <a:t>FFY2023 Federal MCSAP Funding: $8,539,468</a:t>
          </a:r>
        </a:p>
      </dsp:txBody>
      <dsp:txXfrm>
        <a:off x="30442" y="251429"/>
        <a:ext cx="6905668" cy="562726"/>
      </dsp:txXfrm>
    </dsp:sp>
    <dsp:sp modelId="{85A622E0-4AAD-4554-B433-8920174ABE7C}">
      <dsp:nvSpPr>
        <dsp:cNvPr id="0" name=""/>
        <dsp:cNvSpPr/>
      </dsp:nvSpPr>
      <dsp:spPr>
        <a:xfrm>
          <a:off x="0" y="919477"/>
          <a:ext cx="6966552" cy="62361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enorite" panose="00000500000000000000" pitchFamily="2" charset="0"/>
            </a:rPr>
            <a:t>Position			Federal Funding Level</a:t>
          </a:r>
        </a:p>
      </dsp:txBody>
      <dsp:txXfrm>
        <a:off x="30442" y="949919"/>
        <a:ext cx="6905668" cy="562726"/>
      </dsp:txXfrm>
    </dsp:sp>
    <dsp:sp modelId="{1B723615-5F83-4438-9636-1D7FB2A80893}">
      <dsp:nvSpPr>
        <dsp:cNvPr id="0" name=""/>
        <dsp:cNvSpPr/>
      </dsp:nvSpPr>
      <dsp:spPr>
        <a:xfrm>
          <a:off x="0" y="1617967"/>
          <a:ext cx="6966552" cy="62361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enorite" panose="00000500000000000000" pitchFamily="2" charset="0"/>
            </a:rPr>
            <a:t>Major				80%</a:t>
          </a:r>
        </a:p>
      </dsp:txBody>
      <dsp:txXfrm>
        <a:off x="30442" y="1648409"/>
        <a:ext cx="6905668" cy="562726"/>
      </dsp:txXfrm>
    </dsp:sp>
    <dsp:sp modelId="{B54BFB01-6AD5-482C-85A3-3F14EB4F1F63}">
      <dsp:nvSpPr>
        <dsp:cNvPr id="0" name=""/>
        <dsp:cNvSpPr/>
      </dsp:nvSpPr>
      <dsp:spPr>
        <a:xfrm>
          <a:off x="0" y="2316457"/>
          <a:ext cx="6966552" cy="62361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enorite" panose="00000500000000000000" pitchFamily="2" charset="0"/>
            </a:rPr>
            <a:t>Captain				95%</a:t>
          </a:r>
        </a:p>
      </dsp:txBody>
      <dsp:txXfrm>
        <a:off x="30442" y="2346899"/>
        <a:ext cx="6905668" cy="562726"/>
      </dsp:txXfrm>
    </dsp:sp>
    <dsp:sp modelId="{52666A96-D73B-4B26-B6AB-9D9E6CE7C405}">
      <dsp:nvSpPr>
        <dsp:cNvPr id="0" name=""/>
        <dsp:cNvSpPr/>
      </dsp:nvSpPr>
      <dsp:spPr>
        <a:xfrm>
          <a:off x="0" y="3014947"/>
          <a:ext cx="6966552" cy="62361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enorite" panose="00000500000000000000" pitchFamily="2" charset="0"/>
            </a:rPr>
            <a:t>Lieutenant			90%</a:t>
          </a:r>
        </a:p>
      </dsp:txBody>
      <dsp:txXfrm>
        <a:off x="30442" y="3045389"/>
        <a:ext cx="6905668" cy="562726"/>
      </dsp:txXfrm>
    </dsp:sp>
    <dsp:sp modelId="{D2D85398-2B92-4496-B4BA-2522887215FC}">
      <dsp:nvSpPr>
        <dsp:cNvPr id="0" name=""/>
        <dsp:cNvSpPr/>
      </dsp:nvSpPr>
      <dsp:spPr>
        <a:xfrm>
          <a:off x="0" y="3713437"/>
          <a:ext cx="6966552" cy="62361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enorite" panose="00000500000000000000" pitchFamily="2" charset="0"/>
            </a:rPr>
            <a:t>Troopers			70%</a:t>
          </a:r>
        </a:p>
      </dsp:txBody>
      <dsp:txXfrm>
        <a:off x="30442" y="3743879"/>
        <a:ext cx="6905668" cy="562726"/>
      </dsp:txXfrm>
    </dsp:sp>
    <dsp:sp modelId="{4663BC3C-7EC1-4EF6-99DD-2D7A3A56798E}">
      <dsp:nvSpPr>
        <dsp:cNvPr id="0" name=""/>
        <dsp:cNvSpPr/>
      </dsp:nvSpPr>
      <dsp:spPr>
        <a:xfrm>
          <a:off x="0" y="4411928"/>
          <a:ext cx="6966552" cy="62361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Tenorite" panose="00000500000000000000" pitchFamily="2" charset="0"/>
            </a:rPr>
            <a:t>New Entrant Auditors		100%</a:t>
          </a:r>
        </a:p>
      </dsp:txBody>
      <dsp:txXfrm>
        <a:off x="30442" y="4442370"/>
        <a:ext cx="6905668" cy="562726"/>
      </dsp:txXfrm>
    </dsp:sp>
    <dsp:sp modelId="{D93604A3-CDE4-4CBF-B7F0-D0AA32E2AFCC}">
      <dsp:nvSpPr>
        <dsp:cNvPr id="0" name=""/>
        <dsp:cNvSpPr/>
      </dsp:nvSpPr>
      <dsp:spPr>
        <a:xfrm>
          <a:off x="0" y="5110418"/>
          <a:ext cx="6966552"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enorite" panose="00000500000000000000" pitchFamily="2" charset="0"/>
            </a:rPr>
            <a:t>Administrative Support		100% </a:t>
          </a:r>
        </a:p>
      </dsp:txBody>
      <dsp:txXfrm>
        <a:off x="30442" y="5140860"/>
        <a:ext cx="6905668" cy="562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24656-94A1-4BF9-85E4-B13B188E8475}">
      <dsp:nvSpPr>
        <dsp:cNvPr id="0" name=""/>
        <dsp:cNvSpPr/>
      </dsp:nvSpPr>
      <dsp:spPr>
        <a:xfrm>
          <a:off x="0" y="2656"/>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692967-33B6-4204-B0AA-5A96A6B4115A}">
      <dsp:nvSpPr>
        <dsp:cNvPr id="0" name=""/>
        <dsp:cNvSpPr/>
      </dsp:nvSpPr>
      <dsp:spPr>
        <a:xfrm>
          <a:off x="0" y="2656"/>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latin typeface="Tenorite" panose="00000500000000000000" pitchFamily="2" charset="0"/>
            </a:rPr>
            <a:t>Improve Safety for Motoring Public</a:t>
          </a:r>
        </a:p>
      </dsp:txBody>
      <dsp:txXfrm>
        <a:off x="0" y="2656"/>
        <a:ext cx="6830568" cy="1811788"/>
      </dsp:txXfrm>
    </dsp:sp>
    <dsp:sp modelId="{2143B420-DC2B-4B67-B60C-6D1ECB63242A}">
      <dsp:nvSpPr>
        <dsp:cNvPr id="0" name=""/>
        <dsp:cNvSpPr/>
      </dsp:nvSpPr>
      <dsp:spPr>
        <a:xfrm>
          <a:off x="0" y="1814445"/>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A42D37-C5C6-4A56-B01B-F62328A85E8C}">
      <dsp:nvSpPr>
        <dsp:cNvPr id="0" name=""/>
        <dsp:cNvSpPr/>
      </dsp:nvSpPr>
      <dsp:spPr>
        <a:xfrm>
          <a:off x="0" y="1814445"/>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latin typeface="Tenorite" panose="00000500000000000000" pitchFamily="2" charset="0"/>
            </a:rPr>
            <a:t>Unified &amp; Consistent Enforcement for Industry</a:t>
          </a:r>
        </a:p>
      </dsp:txBody>
      <dsp:txXfrm>
        <a:off x="0" y="1814445"/>
        <a:ext cx="6830568" cy="1811788"/>
      </dsp:txXfrm>
    </dsp:sp>
    <dsp:sp modelId="{5F9BA39F-498B-4E87-A358-111C1EE127DF}">
      <dsp:nvSpPr>
        <dsp:cNvPr id="0" name=""/>
        <dsp:cNvSpPr/>
      </dsp:nvSpPr>
      <dsp:spPr>
        <a:xfrm>
          <a:off x="0" y="3626234"/>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BEC07-1D39-4293-BA68-4C4DB74E07DC}">
      <dsp:nvSpPr>
        <dsp:cNvPr id="0" name=""/>
        <dsp:cNvSpPr/>
      </dsp:nvSpPr>
      <dsp:spPr>
        <a:xfrm>
          <a:off x="0" y="3626234"/>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latin typeface="Tenorite" panose="00000500000000000000" pitchFamily="2" charset="0"/>
            </a:rPr>
            <a:t>Efficient Enforcement Program for the State</a:t>
          </a:r>
        </a:p>
      </dsp:txBody>
      <dsp:txXfrm>
        <a:off x="0" y="3626234"/>
        <a:ext cx="6830568" cy="18117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352A77B-D33C-49B3-A83C-450AA2ED72B3}" type="datetimeFigureOut">
              <a:rPr lang="en-US" smtClean="0"/>
              <a:t>9/19/2023</a:t>
            </a:fld>
            <a:endParaRPr lang="en-US"/>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BF9A36D-7FAC-478F-9944-F324014F6FD1}" type="slidenum">
              <a:rPr lang="en-US" smtClean="0"/>
              <a:t>‹#›</a:t>
            </a:fld>
            <a:endParaRPr lang="en-US"/>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8D8F9A-F5CB-4EF8-A859-ED5E107B9763}" type="datetimeFigureOut">
              <a:rPr lang="en-US" smtClean="0"/>
              <a:t>9/19/2023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B9A9E5-4F7F-4A7D-9DE1-899232329269}" type="slidenum">
              <a:rPr lang="en-US" smtClean="0"/>
              <a:t>‹#›</a:t>
            </a:fld>
            <a:endParaRPr lang="en-US"/>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a:p>
        </p:txBody>
      </p:sp>
    </p:spTree>
    <p:extLst>
      <p:ext uri="{BB962C8B-B14F-4D97-AF65-F5344CB8AC3E}">
        <p14:creationId xmlns:p14="http://schemas.microsoft.com/office/powerpoint/2010/main" val="3777362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27</a:t>
            </a:fld>
            <a:endParaRPr lang="en-US"/>
          </a:p>
        </p:txBody>
      </p:sp>
    </p:spTree>
    <p:extLst>
      <p:ext uri="{BB962C8B-B14F-4D97-AF65-F5344CB8AC3E}">
        <p14:creationId xmlns:p14="http://schemas.microsoft.com/office/powerpoint/2010/main" val="293998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a:p>
        </p:txBody>
      </p:sp>
    </p:spTree>
    <p:extLst>
      <p:ext uri="{BB962C8B-B14F-4D97-AF65-F5344CB8AC3E}">
        <p14:creationId xmlns:p14="http://schemas.microsoft.com/office/powerpoint/2010/main" val="343039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a:p>
        </p:txBody>
      </p:sp>
    </p:spTree>
    <p:extLst>
      <p:ext uri="{BB962C8B-B14F-4D97-AF65-F5344CB8AC3E}">
        <p14:creationId xmlns:p14="http://schemas.microsoft.com/office/powerpoint/2010/main" val="176922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13</a:t>
            </a:fld>
            <a:endParaRPr lang="en-US"/>
          </a:p>
        </p:txBody>
      </p:sp>
    </p:spTree>
    <p:extLst>
      <p:ext uri="{BB962C8B-B14F-4D97-AF65-F5344CB8AC3E}">
        <p14:creationId xmlns:p14="http://schemas.microsoft.com/office/powerpoint/2010/main" val="235382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14</a:t>
            </a:fld>
            <a:endParaRPr lang="en-US"/>
          </a:p>
        </p:txBody>
      </p:sp>
    </p:spTree>
    <p:extLst>
      <p:ext uri="{BB962C8B-B14F-4D97-AF65-F5344CB8AC3E}">
        <p14:creationId xmlns:p14="http://schemas.microsoft.com/office/powerpoint/2010/main" val="170684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16</a:t>
            </a:fld>
            <a:endParaRPr lang="en-US"/>
          </a:p>
        </p:txBody>
      </p:sp>
    </p:spTree>
    <p:extLst>
      <p:ext uri="{BB962C8B-B14F-4D97-AF65-F5344CB8AC3E}">
        <p14:creationId xmlns:p14="http://schemas.microsoft.com/office/powerpoint/2010/main" val="1731580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18</a:t>
            </a:fld>
            <a:endParaRPr lang="en-US"/>
          </a:p>
        </p:txBody>
      </p:sp>
    </p:spTree>
    <p:extLst>
      <p:ext uri="{BB962C8B-B14F-4D97-AF65-F5344CB8AC3E}">
        <p14:creationId xmlns:p14="http://schemas.microsoft.com/office/powerpoint/2010/main" val="16406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19</a:t>
            </a:fld>
            <a:endParaRPr lang="en-US"/>
          </a:p>
        </p:txBody>
      </p:sp>
    </p:spTree>
    <p:extLst>
      <p:ext uri="{BB962C8B-B14F-4D97-AF65-F5344CB8AC3E}">
        <p14:creationId xmlns:p14="http://schemas.microsoft.com/office/powerpoint/2010/main" val="381050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22</a:t>
            </a:fld>
            <a:endParaRPr lang="en-US"/>
          </a:p>
        </p:txBody>
      </p:sp>
    </p:spTree>
    <p:extLst>
      <p:ext uri="{BB962C8B-B14F-4D97-AF65-F5344CB8AC3E}">
        <p14:creationId xmlns:p14="http://schemas.microsoft.com/office/powerpoint/2010/main" val="876760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3491003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05632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39084"/>
            <a:ext cx="10515600" cy="3695338"/>
          </a:xfrm>
        </p:spPr>
        <p:txBody>
          <a:bodyPr/>
          <a:lstStyle/>
          <a:p>
            <a:r>
              <a:rPr lang="en-US"/>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429355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2116-3DC9-A2F3-BCFA-28ACC21BF7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5B117-596E-5B17-80D3-169BEEA993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C76FC8-E5D7-0DBB-283F-38A0A29CD0A4}"/>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5" name="Footer Placeholder 4">
            <a:extLst>
              <a:ext uri="{FF2B5EF4-FFF2-40B4-BE49-F238E27FC236}">
                <a16:creationId xmlns:a16="http://schemas.microsoft.com/office/drawing/2014/main" id="{F0AE5F1E-80D9-3CD9-BDBC-C84CE2F4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F2221-F268-9EB1-86BC-05879A455697}"/>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303117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56ED-7925-4325-AAE1-081033C56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B48E2-3D49-24E6-C77B-7F928D0FB3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C1262-6A04-5510-2194-02AE0857BBE2}"/>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5" name="Footer Placeholder 4">
            <a:extLst>
              <a:ext uri="{FF2B5EF4-FFF2-40B4-BE49-F238E27FC236}">
                <a16:creationId xmlns:a16="http://schemas.microsoft.com/office/drawing/2014/main" id="{DD81B988-2282-902A-4913-8ECBD251B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B394F-31C3-C013-20F5-B40C286C552C}"/>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1556497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2B17-2B0D-A881-AE73-A45B955E0E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DD58-5085-D203-4DB6-5667D2C9D9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07FBD9-D7FE-ED34-3D96-0597C60ED53D}"/>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5" name="Footer Placeholder 4">
            <a:extLst>
              <a:ext uri="{FF2B5EF4-FFF2-40B4-BE49-F238E27FC236}">
                <a16:creationId xmlns:a16="http://schemas.microsoft.com/office/drawing/2014/main" id="{141F5D6A-0D31-125C-9EBA-E1328829B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3AB3D-3D35-6E25-765F-249B28A9ACD6}"/>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2869315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F139-4981-F875-265B-A8AB5B2B3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DD8ED-EA30-8C7D-D228-D9C83FC658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8670C1-1A10-31E4-7E9C-E6C58E5697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1420B0-B64C-54B5-A982-42B397FEF99C}"/>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6" name="Footer Placeholder 5">
            <a:extLst>
              <a:ext uri="{FF2B5EF4-FFF2-40B4-BE49-F238E27FC236}">
                <a16:creationId xmlns:a16="http://schemas.microsoft.com/office/drawing/2014/main" id="{E49408E2-31B1-6413-47B9-852D4F20E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E1067-0640-F8BB-ED1A-883EEE42D7C3}"/>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4250976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5729-0DBD-4E6F-A9E6-D2B3F0446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97F222-C918-94B6-1C2C-95C63B36A6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D03ACF-4591-93AD-C00A-3220276DC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64171-B68A-00F7-46CB-408D20350B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F257F-A091-4776-C8BB-58A7F145E0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86915D-00E6-A9AD-FFA7-C585CE8F09F9}"/>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8" name="Footer Placeholder 7">
            <a:extLst>
              <a:ext uri="{FF2B5EF4-FFF2-40B4-BE49-F238E27FC236}">
                <a16:creationId xmlns:a16="http://schemas.microsoft.com/office/drawing/2014/main" id="{3C2894C9-3B97-67F8-46AB-BBEBFF9B75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EC198-7CBB-FFDB-3E8B-53A9ECBAD9B4}"/>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3283926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CA7F-B6F9-58C8-52BA-2CD32162B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2C269-2DC8-0199-57E7-EE4395DD8616}"/>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4" name="Footer Placeholder 3">
            <a:extLst>
              <a:ext uri="{FF2B5EF4-FFF2-40B4-BE49-F238E27FC236}">
                <a16:creationId xmlns:a16="http://schemas.microsoft.com/office/drawing/2014/main" id="{4A1171BB-1BA3-01F5-F654-D76D74F6EC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8CEE7-45A6-946B-F98C-1C91603E8F32}"/>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972194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F7C1D5-0BBF-9047-4A6D-758C2676FC6B}"/>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3" name="Footer Placeholder 2">
            <a:extLst>
              <a:ext uri="{FF2B5EF4-FFF2-40B4-BE49-F238E27FC236}">
                <a16:creationId xmlns:a16="http://schemas.microsoft.com/office/drawing/2014/main" id="{7CB4702D-A063-A4F8-78BA-8158B85E42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F6AA6D-AA9B-0A94-BC58-E25D4D69B1C9}"/>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177430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AA45-B5CE-EA49-490D-4E758B237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A0C82-EE56-B49E-B5D7-8CC6AE08A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30C980-1E84-BC49-DC88-136BD0ACC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564D0-158C-3C12-0306-10C236AE2BB4}"/>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6" name="Footer Placeholder 5">
            <a:extLst>
              <a:ext uri="{FF2B5EF4-FFF2-40B4-BE49-F238E27FC236}">
                <a16:creationId xmlns:a16="http://schemas.microsoft.com/office/drawing/2014/main" id="{F2B8D965-CEC3-55BE-582F-711C6FDA8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9038F-A96C-26E3-B98F-1527F1328F40}"/>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3871881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639A-A8D9-DF94-B05D-05DC090D42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03A1EC-79A2-004E-584D-F37C9A610E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A4F170-1AB3-26E3-15D5-3F6DFD8FE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F9E2EF-547C-60D3-480B-20B40C4E6C35}"/>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6" name="Footer Placeholder 5">
            <a:extLst>
              <a:ext uri="{FF2B5EF4-FFF2-40B4-BE49-F238E27FC236}">
                <a16:creationId xmlns:a16="http://schemas.microsoft.com/office/drawing/2014/main" id="{C0402CD0-B934-6B88-F3BB-63398563C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30898-4EDF-449B-C421-602EDF3D36CA}"/>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29528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305281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95A9-0B6C-EC52-32FE-0B255ED4F6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27FCA8-1C7D-94E1-B38F-4F68229C1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B98C-3BE7-E48F-1628-7FB7BE5CE312}"/>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5" name="Footer Placeholder 4">
            <a:extLst>
              <a:ext uri="{FF2B5EF4-FFF2-40B4-BE49-F238E27FC236}">
                <a16:creationId xmlns:a16="http://schemas.microsoft.com/office/drawing/2014/main" id="{6CB7ACE0-8529-77DB-362A-BAA9B3694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F3FD7-298A-17A9-26B2-951400DB691F}"/>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1799152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8E33B-D09E-1ACD-8EEE-DB31957347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B82D9-0B79-56F1-0942-3DF6D4543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868BC-ECD0-9374-437A-84AFD1DD73F1}"/>
              </a:ext>
            </a:extLst>
          </p:cNvPr>
          <p:cNvSpPr>
            <a:spLocks noGrp="1"/>
          </p:cNvSpPr>
          <p:nvPr>
            <p:ph type="dt" sz="half" idx="10"/>
          </p:nvPr>
        </p:nvSpPr>
        <p:spPr/>
        <p:txBody>
          <a:bodyPr/>
          <a:lstStyle/>
          <a:p>
            <a:fld id="{DB2EB11C-1BDC-4DEF-8E8C-FC539AA0E86D}" type="datetimeFigureOut">
              <a:rPr lang="en-US" smtClean="0"/>
              <a:t>9/19/2023</a:t>
            </a:fld>
            <a:endParaRPr lang="en-US"/>
          </a:p>
        </p:txBody>
      </p:sp>
      <p:sp>
        <p:nvSpPr>
          <p:cNvPr id="5" name="Footer Placeholder 4">
            <a:extLst>
              <a:ext uri="{FF2B5EF4-FFF2-40B4-BE49-F238E27FC236}">
                <a16:creationId xmlns:a16="http://schemas.microsoft.com/office/drawing/2014/main" id="{C9C684E2-8948-05CB-DFBF-47783372C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9C412-52F0-9BD4-C956-2912FC125BC4}"/>
              </a:ext>
            </a:extLst>
          </p:cNvPr>
          <p:cNvSpPr>
            <a:spLocks noGrp="1"/>
          </p:cNvSpPr>
          <p:nvPr>
            <p:ph type="sldNum" sz="quarter" idx="12"/>
          </p:nvPr>
        </p:nvSpPr>
        <p:spPr/>
        <p:txBody>
          <a:bodyPr/>
          <a:lstStyle/>
          <a:p>
            <a:fld id="{C49A9BD2-DB53-4713-97B8-F07D6571541F}" type="slidenum">
              <a:rPr lang="en-US" smtClean="0"/>
              <a:t>‹#›</a:t>
            </a:fld>
            <a:endParaRPr lang="en-US"/>
          </a:p>
        </p:txBody>
      </p:sp>
    </p:spTree>
    <p:extLst>
      <p:ext uri="{BB962C8B-B14F-4D97-AF65-F5344CB8AC3E}">
        <p14:creationId xmlns:p14="http://schemas.microsoft.com/office/powerpoint/2010/main" val="393274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79" r:id="rId13"/>
    <p:sldLayoutId id="2147483692" r:id="rId14"/>
    <p:sldLayoutId id="2147483681" r:id="rId15"/>
    <p:sldLayoutId id="2147483674" r:id="rId16"/>
    <p:sldLayoutId id="2147483675" r:id="rId17"/>
    <p:sldLayoutId id="2147483696" r:id="rId18"/>
    <p:sldLayoutId id="2147483677" r:id="rId19"/>
    <p:sldLayoutId id="2147483678" r:id="rId20"/>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7A955-A59E-85FB-9AEB-5A15D594E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AE070-F1C4-4DD2-8023-E8F72E8AA3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6E6D7-486F-E2C7-236C-9E54EA6EF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EB11C-1BDC-4DEF-8E8C-FC539AA0E86D}" type="datetimeFigureOut">
              <a:rPr lang="en-US" smtClean="0"/>
              <a:t>9/19/2023</a:t>
            </a:fld>
            <a:endParaRPr lang="en-US"/>
          </a:p>
        </p:txBody>
      </p:sp>
      <p:sp>
        <p:nvSpPr>
          <p:cNvPr id="5" name="Footer Placeholder 4">
            <a:extLst>
              <a:ext uri="{FF2B5EF4-FFF2-40B4-BE49-F238E27FC236}">
                <a16:creationId xmlns:a16="http://schemas.microsoft.com/office/drawing/2014/main" id="{E5C0EDAB-7600-5043-22F4-A0962F1D9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C81202-DC5A-B360-A758-4624C9019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A9BD2-DB53-4713-97B8-F07D6571541F}" type="slidenum">
              <a:rPr lang="en-US" smtClean="0"/>
              <a:t>‹#›</a:t>
            </a:fld>
            <a:endParaRPr lang="en-US"/>
          </a:p>
        </p:txBody>
      </p:sp>
    </p:spTree>
    <p:extLst>
      <p:ext uri="{BB962C8B-B14F-4D97-AF65-F5344CB8AC3E}">
        <p14:creationId xmlns:p14="http://schemas.microsoft.com/office/powerpoint/2010/main" val="249109840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39781" y="555976"/>
            <a:ext cx="7306810" cy="1359909"/>
          </a:xfrm>
        </p:spPr>
        <p:txBody>
          <a:bodyPr/>
          <a:lstStyle/>
          <a:p>
            <a:pPr algn="ctr"/>
            <a:r>
              <a:rPr lang="en-US" sz="3200" b="1" dirty="0"/>
              <a:t>Motor Carrier</a:t>
            </a:r>
            <a:br>
              <a:rPr lang="en-US" sz="3200" b="1" dirty="0"/>
            </a:br>
            <a:r>
              <a:rPr lang="en-US" sz="3200" b="1" dirty="0"/>
              <a:t>Regulation and Enforcement</a:t>
            </a:r>
            <a:endParaRPr lang="en-US" sz="3200" b="1" u="sng" dirty="0"/>
          </a:p>
        </p:txBody>
      </p:sp>
      <p:pic>
        <p:nvPicPr>
          <p:cNvPr id="7" name="Picture 6" descr="A picture containing logo&#10;&#10;Description automatically generated">
            <a:extLst>
              <a:ext uri="{FF2B5EF4-FFF2-40B4-BE49-F238E27FC236}">
                <a16:creationId xmlns:a16="http://schemas.microsoft.com/office/drawing/2014/main" id="{C548EC1B-F8D6-97F8-B7E7-B1C9F07A5F14}"/>
              </a:ext>
            </a:extLst>
          </p:cNvPr>
          <p:cNvPicPr>
            <a:picLocks noChangeAspect="1"/>
          </p:cNvPicPr>
          <p:nvPr/>
        </p:nvPicPr>
        <p:blipFill>
          <a:blip r:embed="rId3"/>
          <a:stretch>
            <a:fillRect/>
          </a:stretch>
        </p:blipFill>
        <p:spPr>
          <a:xfrm>
            <a:off x="6916092" y="5158725"/>
            <a:ext cx="3263606" cy="1440541"/>
          </a:xfrm>
          <a:prstGeom prst="rect">
            <a:avLst/>
          </a:prstGeom>
        </p:spPr>
      </p:pic>
      <p:pic>
        <p:nvPicPr>
          <p:cNvPr id="9" name="Picture 8" descr="A person working on a car&#10;&#10;Description automatically generated with low confidence">
            <a:extLst>
              <a:ext uri="{FF2B5EF4-FFF2-40B4-BE49-F238E27FC236}">
                <a16:creationId xmlns:a16="http://schemas.microsoft.com/office/drawing/2014/main" id="{A3D77049-9EE7-222B-4429-256E3EE8290C}"/>
              </a:ext>
            </a:extLst>
          </p:cNvPr>
          <p:cNvPicPr>
            <a:picLocks noChangeAspect="1"/>
          </p:cNvPicPr>
          <p:nvPr/>
        </p:nvPicPr>
        <p:blipFill>
          <a:blip r:embed="rId4"/>
          <a:stretch>
            <a:fillRect/>
          </a:stretch>
        </p:blipFill>
        <p:spPr>
          <a:xfrm rot="16200000">
            <a:off x="-1143000" y="1143000"/>
            <a:ext cx="6858000" cy="4572000"/>
          </a:xfrm>
          <a:prstGeom prst="rect">
            <a:avLst/>
          </a:prstGeom>
        </p:spPr>
      </p:pic>
      <p:sp>
        <p:nvSpPr>
          <p:cNvPr id="10" name="TextBox 9">
            <a:extLst>
              <a:ext uri="{FF2B5EF4-FFF2-40B4-BE49-F238E27FC236}">
                <a16:creationId xmlns:a16="http://schemas.microsoft.com/office/drawing/2014/main" id="{F1D2C485-B9E9-B906-0150-7E900AF79B7E}"/>
              </a:ext>
            </a:extLst>
          </p:cNvPr>
          <p:cNvSpPr txBox="1"/>
          <p:nvPr/>
        </p:nvSpPr>
        <p:spPr>
          <a:xfrm>
            <a:off x="5150840" y="2436232"/>
            <a:ext cx="6786693" cy="1569660"/>
          </a:xfrm>
          <a:prstGeom prst="rect">
            <a:avLst/>
          </a:prstGeom>
          <a:noFill/>
        </p:spPr>
        <p:txBody>
          <a:bodyPr wrap="square" rtlCol="0">
            <a:spAutoFit/>
          </a:bodyPr>
          <a:lstStyle/>
          <a:p>
            <a:pPr marL="457200" indent="-457200">
              <a:buFont typeface="+mj-lt"/>
              <a:buAutoNum type="arabicPeriod"/>
            </a:pPr>
            <a:r>
              <a:rPr lang="en-US" sz="2400"/>
              <a:t>Improve Safety for Motoring Public</a:t>
            </a:r>
          </a:p>
          <a:p>
            <a:pPr marL="457200" indent="-457200">
              <a:buFont typeface="+mj-lt"/>
              <a:buAutoNum type="arabicPeriod"/>
            </a:pPr>
            <a:r>
              <a:rPr lang="en-US" sz="2400"/>
              <a:t>Unified &amp; Consistent Enforcement for Industry</a:t>
            </a:r>
          </a:p>
          <a:p>
            <a:pPr marL="457200" indent="-457200">
              <a:buFont typeface="+mj-lt"/>
              <a:buAutoNum type="arabicPeriod"/>
            </a:pPr>
            <a:r>
              <a:rPr lang="en-US" sz="2400"/>
              <a:t>Efficient Enforcement Program for the State</a:t>
            </a:r>
          </a:p>
          <a:p>
            <a:endParaRPr lang="en-US" sz="2400"/>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2616A6-9910-89E2-34D6-E85831057F0C}"/>
              </a:ext>
            </a:extLst>
          </p:cNvPr>
          <p:cNvSpPr>
            <a:spLocks noGrp="1"/>
          </p:cNvSpPr>
          <p:nvPr>
            <p:ph type="title"/>
          </p:nvPr>
        </p:nvSpPr>
        <p:spPr>
          <a:xfrm>
            <a:off x="838200" y="643467"/>
            <a:ext cx="4552949" cy="1800526"/>
          </a:xfrm>
        </p:spPr>
        <p:txBody>
          <a:bodyPr>
            <a:normAutofit/>
          </a:bodyPr>
          <a:lstStyle/>
          <a:p>
            <a:r>
              <a:rPr lang="en-US" u="sng" dirty="0">
                <a:latin typeface="Tenorite" panose="00000500000000000000" pitchFamily="2" charset="0"/>
              </a:rPr>
              <a:t>Inspection Steps</a:t>
            </a:r>
            <a:br>
              <a:rPr lang="en-US" dirty="0">
                <a:latin typeface="Tenorite" panose="00000500000000000000" pitchFamily="2" charset="0"/>
              </a:rPr>
            </a:br>
            <a:r>
              <a:rPr lang="en-US" dirty="0">
                <a:latin typeface="Tenorite" panose="00000500000000000000" pitchFamily="2" charset="0"/>
              </a:rPr>
              <a:t>		</a:t>
            </a:r>
            <a:r>
              <a:rPr lang="en-US" sz="3600" dirty="0">
                <a:latin typeface="Tenorite" panose="00000500000000000000" pitchFamily="2" charset="0"/>
              </a:rPr>
              <a:t>Handout</a:t>
            </a:r>
            <a:endParaRPr lang="en-US" dirty="0">
              <a:latin typeface="Tenorite" panose="00000500000000000000" pitchFamily="2" charset="0"/>
            </a:endParaRPr>
          </a:p>
        </p:txBody>
      </p:sp>
      <p:pic>
        <p:nvPicPr>
          <p:cNvPr id="5" name="Content Placeholder 4" descr="Table&#10;&#10;Description automatically generated">
            <a:extLst>
              <a:ext uri="{FF2B5EF4-FFF2-40B4-BE49-F238E27FC236}">
                <a16:creationId xmlns:a16="http://schemas.microsoft.com/office/drawing/2014/main" id="{6886C88C-7CFB-3091-BB3C-5236C33798BB}"/>
              </a:ext>
            </a:extLst>
          </p:cNvPr>
          <p:cNvPicPr>
            <a:picLocks noChangeAspect="1"/>
          </p:cNvPicPr>
          <p:nvPr/>
        </p:nvPicPr>
        <p:blipFill>
          <a:blip r:embed="rId2"/>
          <a:stretch>
            <a:fillRect/>
          </a:stretch>
        </p:blipFill>
        <p:spPr>
          <a:xfrm>
            <a:off x="7395606" y="80259"/>
            <a:ext cx="3586719" cy="6672966"/>
          </a:xfrm>
          <a:prstGeom prst="rect">
            <a:avLst/>
          </a:prstGeom>
        </p:spPr>
      </p:pic>
    </p:spTree>
    <p:extLst>
      <p:ext uri="{BB962C8B-B14F-4D97-AF65-F5344CB8AC3E}">
        <p14:creationId xmlns:p14="http://schemas.microsoft.com/office/powerpoint/2010/main" val="341273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D8B3D-1666-FADF-9A5B-5E226B6E5623}"/>
              </a:ext>
            </a:extLst>
          </p:cNvPr>
          <p:cNvSpPr>
            <a:spLocks noGrp="1"/>
          </p:cNvSpPr>
          <p:nvPr>
            <p:ph type="title"/>
          </p:nvPr>
        </p:nvSpPr>
        <p:spPr>
          <a:xfrm>
            <a:off x="5070763" y="329184"/>
            <a:ext cx="6834909" cy="1783080"/>
          </a:xfrm>
        </p:spPr>
        <p:txBody>
          <a:bodyPr vert="horz" lIns="91440" tIns="45720" rIns="91440" bIns="45720" rtlCol="0" anchor="b">
            <a:normAutofit/>
          </a:bodyPr>
          <a:lstStyle/>
          <a:p>
            <a:r>
              <a:rPr lang="en-US" sz="5400" dirty="0">
                <a:latin typeface="Tenorite" panose="00000500000000000000" pitchFamily="2" charset="0"/>
              </a:rPr>
              <a:t>Out of Service Manual</a:t>
            </a:r>
          </a:p>
        </p:txBody>
      </p:sp>
      <p:pic>
        <p:nvPicPr>
          <p:cNvPr id="1026" name="Picture 2" descr="A person in a car&#10;&#10;Description automatically generated with low confidence">
            <a:extLst>
              <a:ext uri="{FF2B5EF4-FFF2-40B4-BE49-F238E27FC236}">
                <a16:creationId xmlns:a16="http://schemas.microsoft.com/office/drawing/2014/main" id="{D41863E5-1A13-88DF-7FB5-E66AC9B2CF3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536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42ADD64-D2EC-EFE2-3BB1-95CB2A57556E}"/>
              </a:ext>
            </a:extLst>
          </p:cNvPr>
          <p:cNvSpPr>
            <a:spLocks noGrp="1"/>
          </p:cNvSpPr>
          <p:nvPr>
            <p:ph type="body" sz="half" idx="2"/>
          </p:nvPr>
        </p:nvSpPr>
        <p:spPr>
          <a:xfrm>
            <a:off x="5297762" y="2595233"/>
            <a:ext cx="6607910" cy="4008767"/>
          </a:xfrm>
        </p:spPr>
        <p:txBody>
          <a:bodyPr vert="horz" lIns="91440" tIns="45720" rIns="91440" bIns="45720" rtlCol="0">
            <a:normAutofit/>
          </a:bodyPr>
          <a:lstStyle/>
          <a:p>
            <a:r>
              <a:rPr lang="en-US" sz="2200" dirty="0">
                <a:latin typeface="Tenorite" panose="00000500000000000000" pitchFamily="2" charset="0"/>
              </a:rPr>
              <a:t>CVSA’s North American Standard Out-of-Service Criteria ensure uniformity, consistency and reciprocity among the states, provinces, territories and countries and determine whether or not drivers or vehicles present an imminent hazard and should be placed out of service. The federal regulations, together with CVSA’s out-of-service criteria, provide the standards that drivers, motor carriers and law enforcement personnel use to ensure the commercial motor vehicles and drivers operating on North America’s roadways are safe and compliant.</a:t>
            </a:r>
          </a:p>
        </p:txBody>
      </p:sp>
    </p:spTree>
    <p:extLst>
      <p:ext uri="{BB962C8B-B14F-4D97-AF65-F5344CB8AC3E}">
        <p14:creationId xmlns:p14="http://schemas.microsoft.com/office/powerpoint/2010/main" val="988054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a:extLst>
              <a:ext uri="{FF2B5EF4-FFF2-40B4-BE49-F238E27FC236}">
                <a16:creationId xmlns:a16="http://schemas.microsoft.com/office/drawing/2014/main" id="{7D963CEA-E6DB-08FE-63D9-A4323F99AA85}"/>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8D17B48-937B-0C55-943A-0E6F8C4073A1}"/>
              </a:ext>
            </a:extLst>
          </p:cNvPr>
          <p:cNvSpPr>
            <a:spLocks noGrp="1"/>
          </p:cNvSpPr>
          <p:nvPr>
            <p:ph type="title"/>
          </p:nvPr>
        </p:nvSpPr>
        <p:spPr>
          <a:xfrm>
            <a:off x="838200" y="365125"/>
            <a:ext cx="10515600" cy="1325563"/>
          </a:xfrm>
        </p:spPr>
        <p:txBody>
          <a:bodyPr>
            <a:normAutofit/>
          </a:bodyPr>
          <a:lstStyle/>
          <a:p>
            <a:r>
              <a:rPr lang="en-US" sz="5400" b="1" dirty="0">
                <a:solidFill>
                  <a:srgbClr val="FFFFFF"/>
                </a:solidFill>
                <a:latin typeface="Tenorite" panose="00000500000000000000" pitchFamily="2" charset="0"/>
              </a:rPr>
              <a:t>DPS Port of Entry Officers (2022)</a:t>
            </a:r>
          </a:p>
        </p:txBody>
      </p:sp>
      <p:graphicFrame>
        <p:nvGraphicFramePr>
          <p:cNvPr id="21" name="Content Placeholder 2">
            <a:extLst>
              <a:ext uri="{FF2B5EF4-FFF2-40B4-BE49-F238E27FC236}">
                <a16:creationId xmlns:a16="http://schemas.microsoft.com/office/drawing/2014/main" id="{EE51A9E1-A35A-D33E-7CFD-4888AF030F27}"/>
              </a:ext>
            </a:extLst>
          </p:cNvPr>
          <p:cNvGraphicFramePr>
            <a:graphicFrameLocks noGrp="1"/>
          </p:cNvGraphicFramePr>
          <p:nvPr>
            <p:ph idx="1"/>
            <p:extLst>
              <p:ext uri="{D42A27DB-BD31-4B8C-83A1-F6EECF244321}">
                <p14:modId xmlns:p14="http://schemas.microsoft.com/office/powerpoint/2010/main" val="10996824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202888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a:extLst>
              <a:ext uri="{FF2B5EF4-FFF2-40B4-BE49-F238E27FC236}">
                <a16:creationId xmlns:a16="http://schemas.microsoft.com/office/drawing/2014/main" id="{7D963CEA-E6DB-08FE-63D9-A4323F99AA85}"/>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8D17B48-937B-0C55-943A-0E6F8C4073A1}"/>
              </a:ext>
            </a:extLst>
          </p:cNvPr>
          <p:cNvSpPr>
            <a:spLocks noGrp="1"/>
          </p:cNvSpPr>
          <p:nvPr>
            <p:ph type="title"/>
          </p:nvPr>
        </p:nvSpPr>
        <p:spPr>
          <a:xfrm>
            <a:off x="838200" y="365125"/>
            <a:ext cx="10515600" cy="919389"/>
          </a:xfrm>
        </p:spPr>
        <p:txBody>
          <a:bodyPr>
            <a:normAutofit/>
          </a:bodyPr>
          <a:lstStyle/>
          <a:p>
            <a:r>
              <a:rPr lang="en-US" sz="5400" b="1" dirty="0">
                <a:solidFill>
                  <a:srgbClr val="FFFFFF"/>
                </a:solidFill>
                <a:latin typeface="Tenorite" panose="00000500000000000000" pitchFamily="2" charset="0"/>
              </a:rPr>
              <a:t>Troopers (2022)</a:t>
            </a:r>
          </a:p>
        </p:txBody>
      </p:sp>
      <p:graphicFrame>
        <p:nvGraphicFramePr>
          <p:cNvPr id="21" name="Content Placeholder 2">
            <a:extLst>
              <a:ext uri="{FF2B5EF4-FFF2-40B4-BE49-F238E27FC236}">
                <a16:creationId xmlns:a16="http://schemas.microsoft.com/office/drawing/2014/main" id="{EE51A9E1-A35A-D33E-7CFD-4888AF030F27}"/>
              </a:ext>
            </a:extLst>
          </p:cNvPr>
          <p:cNvGraphicFramePr>
            <a:graphicFrameLocks noGrp="1"/>
          </p:cNvGraphicFramePr>
          <p:nvPr>
            <p:ph idx="1"/>
            <p:extLst>
              <p:ext uri="{D42A27DB-BD31-4B8C-83A1-F6EECF244321}">
                <p14:modId xmlns:p14="http://schemas.microsoft.com/office/powerpoint/2010/main" val="4049843162"/>
              </p:ext>
            </p:extLst>
          </p:nvPr>
        </p:nvGraphicFramePr>
        <p:xfrm>
          <a:off x="838200" y="1491343"/>
          <a:ext cx="10515600" cy="46856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3979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3F856D-D19B-7247-3E16-01C0874D47B0}"/>
              </a:ext>
            </a:extLst>
          </p:cNvPr>
          <p:cNvSpPr txBox="1"/>
          <p:nvPr/>
        </p:nvSpPr>
        <p:spPr>
          <a:xfrm>
            <a:off x="5057938" y="1178838"/>
            <a:ext cx="6626061" cy="535531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600" dirty="0"/>
              <a:t>Nearly double the number of officers trained, certified and authorized to perform full safety inspections</a:t>
            </a:r>
          </a:p>
          <a:p>
            <a:pPr marL="342900" indent="-342900">
              <a:spcAft>
                <a:spcPts val="1200"/>
              </a:spcAft>
              <a:buFont typeface="Arial" panose="020B0604020202020204" pitchFamily="34" charset="0"/>
              <a:buChar char="•"/>
            </a:pPr>
            <a:r>
              <a:rPr lang="en-US" sz="2600" dirty="0"/>
              <a:t>Ensure all commissioned officers staffing ports of entry and fixed weigh station are authorized to perform safety inspections</a:t>
            </a:r>
          </a:p>
          <a:p>
            <a:pPr marL="342900" indent="-342900">
              <a:spcAft>
                <a:spcPts val="1200"/>
              </a:spcAft>
              <a:buFont typeface="Arial" panose="020B0604020202020204" pitchFamily="34" charset="0"/>
              <a:buChar char="•"/>
            </a:pPr>
            <a:r>
              <a:rPr lang="en-US" sz="2600" dirty="0"/>
              <a:t>Empower all state officers charged with stopping CMVs to enforce all of Title 47 Rules of the Road &amp; other criminal laws</a:t>
            </a:r>
          </a:p>
          <a:p>
            <a:pPr marL="342900" indent="-342900">
              <a:spcAft>
                <a:spcPts val="1200"/>
              </a:spcAft>
              <a:buFont typeface="Arial" panose="020B0604020202020204" pitchFamily="34" charset="0"/>
              <a:buChar char="•"/>
            </a:pPr>
            <a:r>
              <a:rPr lang="en-US" sz="2600" dirty="0"/>
              <a:t>All interior fixed weigh stations could become CMV inspection stations – not just the Ports of Entry</a:t>
            </a:r>
          </a:p>
        </p:txBody>
      </p:sp>
      <p:sp>
        <p:nvSpPr>
          <p:cNvPr id="10" name="Title 1">
            <a:extLst>
              <a:ext uri="{FF2B5EF4-FFF2-40B4-BE49-F238E27FC236}">
                <a16:creationId xmlns:a16="http://schemas.microsoft.com/office/drawing/2014/main" id="{7F2D69FD-E8AC-45FB-9C52-E01FA9D8E409}"/>
              </a:ext>
            </a:extLst>
          </p:cNvPr>
          <p:cNvSpPr txBox="1">
            <a:spLocks/>
          </p:cNvSpPr>
          <p:nvPr/>
        </p:nvSpPr>
        <p:spPr>
          <a:xfrm>
            <a:off x="4859384" y="323850"/>
            <a:ext cx="6933804" cy="800921"/>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pPr algn="ctr"/>
            <a:r>
              <a:rPr lang="en-ZA" sz="3600" b="1">
                <a:solidFill>
                  <a:schemeClr val="tx1"/>
                </a:solidFill>
              </a:rPr>
              <a:t>if All State cmv officers were UNDER DPS Umbrella</a:t>
            </a:r>
          </a:p>
        </p:txBody>
      </p:sp>
      <p:pic>
        <p:nvPicPr>
          <p:cNvPr id="3" name="Picture 2">
            <a:extLst>
              <a:ext uri="{FF2B5EF4-FFF2-40B4-BE49-F238E27FC236}">
                <a16:creationId xmlns:a16="http://schemas.microsoft.com/office/drawing/2014/main" id="{6D1C4E4B-7962-59BF-9429-1A321D2D4A73}"/>
              </a:ext>
            </a:extLst>
          </p:cNvPr>
          <p:cNvPicPr>
            <a:picLocks noChangeAspect="1"/>
          </p:cNvPicPr>
          <p:nvPr/>
        </p:nvPicPr>
        <p:blipFill>
          <a:blip r:embed="rId3"/>
          <a:stretch>
            <a:fillRect/>
          </a:stretch>
        </p:blipFill>
        <p:spPr>
          <a:xfrm rot="16200000">
            <a:off x="-1143000" y="1143000"/>
            <a:ext cx="6858000" cy="4572000"/>
          </a:xfrm>
          <a:prstGeom prst="rect">
            <a:avLst/>
          </a:prstGeom>
        </p:spPr>
      </p:pic>
    </p:spTree>
    <p:extLst>
      <p:ext uri="{BB962C8B-B14F-4D97-AF65-F5344CB8AC3E}">
        <p14:creationId xmlns:p14="http://schemas.microsoft.com/office/powerpoint/2010/main" val="79967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FB52E0-4F28-6A2C-9216-E202DD7C0B68}"/>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5400" b="1" dirty="0">
                <a:solidFill>
                  <a:schemeClr val="bg1"/>
                </a:solidFill>
                <a:latin typeface="Tenorite" panose="00000500000000000000" pitchFamily="2" charset="0"/>
              </a:rPr>
              <a:t>Examples of Public Safety Gaps</a:t>
            </a:r>
            <a:endParaRPr lang="en-US" sz="5400" dirty="0">
              <a:solidFill>
                <a:schemeClr val="bg1"/>
              </a:solidFill>
              <a:latin typeface="Tenorite" panose="00000500000000000000" pitchFamily="2" charset="0"/>
            </a:endParaRPr>
          </a:p>
        </p:txBody>
      </p:sp>
      <p:sp>
        <p:nvSpPr>
          <p:cNvPr id="3" name="Content Placeholder 2">
            <a:extLst>
              <a:ext uri="{FF2B5EF4-FFF2-40B4-BE49-F238E27FC236}">
                <a16:creationId xmlns:a16="http://schemas.microsoft.com/office/drawing/2014/main" id="{13189DC0-DBCF-4F58-E982-2D49D60EB768}"/>
              </a:ext>
            </a:extLst>
          </p:cNvPr>
          <p:cNvSpPr>
            <a:spLocks noGrp="1"/>
          </p:cNvSpPr>
          <p:nvPr>
            <p:ph sz="half" idx="1"/>
          </p:nvPr>
        </p:nvSpPr>
        <p:spPr>
          <a:xfrm>
            <a:off x="590443" y="2267712"/>
            <a:ext cx="5183824" cy="4590288"/>
          </a:xfrm>
        </p:spPr>
        <p:txBody>
          <a:bodyPr anchor="t">
            <a:normAutofit lnSpcReduction="10000"/>
          </a:bodyPr>
          <a:lstStyle/>
          <a:p>
            <a:pPr marL="0" indent="0" algn="ctr">
              <a:buNone/>
            </a:pPr>
            <a:r>
              <a:rPr lang="en-US" sz="3600" u="sng" dirty="0">
                <a:latin typeface="Tenorite" panose="00000500000000000000" pitchFamily="2" charset="0"/>
              </a:rPr>
              <a:t>DPS</a:t>
            </a:r>
          </a:p>
          <a:p>
            <a:r>
              <a:rPr lang="en-US" sz="2400" dirty="0">
                <a:latin typeface="Tenorite" panose="00000500000000000000" pitchFamily="2" charset="0"/>
              </a:rPr>
              <a:t>DUI – Jail / Impound Vehicle</a:t>
            </a:r>
          </a:p>
          <a:p>
            <a:r>
              <a:rPr lang="en-US" sz="2400" dirty="0">
                <a:latin typeface="Tenorite" panose="00000500000000000000" pitchFamily="2" charset="0"/>
              </a:rPr>
              <a:t>Criminal Interdictions – Jail / Seizure</a:t>
            </a:r>
          </a:p>
          <a:p>
            <a:r>
              <a:rPr lang="en-US" sz="2400" dirty="0">
                <a:latin typeface="Tenorite" panose="00000500000000000000" pitchFamily="2" charset="0"/>
              </a:rPr>
              <a:t>No Brake Lights – Out of Service Until Corrected</a:t>
            </a:r>
          </a:p>
          <a:p>
            <a:r>
              <a:rPr lang="en-US" sz="2400" dirty="0">
                <a:latin typeface="Tenorite" panose="00000500000000000000" pitchFamily="2" charset="0"/>
              </a:rPr>
              <a:t>Suspended DL – Jail / Impound Vehicle</a:t>
            </a:r>
          </a:p>
          <a:p>
            <a:r>
              <a:rPr lang="en-US" sz="2400" dirty="0">
                <a:latin typeface="Tenorite" panose="00000500000000000000" pitchFamily="2" charset="0"/>
              </a:rPr>
              <a:t>Federal Out of Service – Placed OOS Until Corrected</a:t>
            </a:r>
          </a:p>
          <a:p>
            <a:r>
              <a:rPr lang="en-US" sz="2400" dirty="0">
                <a:latin typeface="Tenorite" panose="00000500000000000000" pitchFamily="2" charset="0"/>
              </a:rPr>
              <a:t>Eluding – Pursued by DPS</a:t>
            </a:r>
            <a:endParaRPr lang="en-US" sz="2000" dirty="0">
              <a:latin typeface="Tenorite" panose="00000500000000000000" pitchFamily="2" charset="0"/>
            </a:endParaRPr>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3C7B69-E016-0750-B16A-62A1F617BB4F}"/>
              </a:ext>
            </a:extLst>
          </p:cNvPr>
          <p:cNvSpPr>
            <a:spLocks noGrp="1"/>
          </p:cNvSpPr>
          <p:nvPr>
            <p:ph sz="half" idx="2"/>
          </p:nvPr>
        </p:nvSpPr>
        <p:spPr>
          <a:xfrm>
            <a:off x="6417730" y="2267712"/>
            <a:ext cx="5244789" cy="4590288"/>
          </a:xfrm>
        </p:spPr>
        <p:txBody>
          <a:bodyPr anchor="t">
            <a:normAutofit lnSpcReduction="10000"/>
          </a:bodyPr>
          <a:lstStyle/>
          <a:p>
            <a:pPr marL="0" indent="0" algn="ctr">
              <a:buNone/>
            </a:pPr>
            <a:r>
              <a:rPr lang="en-US" sz="3600" u="sng" dirty="0">
                <a:latin typeface="Tenorite" panose="00000500000000000000" pitchFamily="2" charset="0"/>
              </a:rPr>
              <a:t>OCC</a:t>
            </a:r>
            <a:endParaRPr lang="en-US" sz="3200" u="sng" dirty="0">
              <a:latin typeface="Tenorite" panose="00000500000000000000" pitchFamily="2" charset="0"/>
            </a:endParaRPr>
          </a:p>
          <a:p>
            <a:r>
              <a:rPr lang="en-US" sz="2400" dirty="0">
                <a:latin typeface="Tenorite" panose="00000500000000000000" pitchFamily="2" charset="0"/>
              </a:rPr>
              <a:t>DUI – Call DPS</a:t>
            </a:r>
          </a:p>
          <a:p>
            <a:r>
              <a:rPr lang="en-US" sz="2400" dirty="0">
                <a:latin typeface="Tenorite" panose="00000500000000000000" pitchFamily="2" charset="0"/>
              </a:rPr>
              <a:t>Criminal Interdictions – Call DPS</a:t>
            </a:r>
          </a:p>
          <a:p>
            <a:r>
              <a:rPr lang="en-US" sz="2400" dirty="0">
                <a:latin typeface="Tenorite"/>
              </a:rPr>
              <a:t>No Brake Lights – Call DPS</a:t>
            </a:r>
          </a:p>
          <a:p>
            <a:r>
              <a:rPr lang="en-US" sz="2400" dirty="0">
                <a:latin typeface="Tenorite" panose="00000500000000000000" pitchFamily="2" charset="0"/>
              </a:rPr>
              <a:t>Suspended DL – Call DPS or Let Them Go</a:t>
            </a:r>
          </a:p>
          <a:p>
            <a:r>
              <a:rPr lang="en-US" sz="2400" dirty="0">
                <a:latin typeface="Tenorite" panose="00000500000000000000" pitchFamily="2" charset="0"/>
              </a:rPr>
              <a:t>Federal Out of Service – Call DPS or Fine and Release</a:t>
            </a:r>
          </a:p>
          <a:p>
            <a:r>
              <a:rPr lang="en-US" sz="2400" dirty="0">
                <a:latin typeface="Tenorite" panose="00000500000000000000" pitchFamily="2" charset="0"/>
              </a:rPr>
              <a:t>Eluding – Call DPS After 25 Mile Radius</a:t>
            </a:r>
          </a:p>
        </p:txBody>
      </p:sp>
    </p:spTree>
    <p:extLst>
      <p:ext uri="{BB962C8B-B14F-4D97-AF65-F5344CB8AC3E}">
        <p14:creationId xmlns:p14="http://schemas.microsoft.com/office/powerpoint/2010/main" val="289812127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3D9A50E-A2BC-4433-7C51-D42629F3B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73" t="5032" r="2780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0A4B49-CAB2-8F0E-23F3-F07B76305617}"/>
              </a:ext>
            </a:extLst>
          </p:cNvPr>
          <p:cNvSpPr>
            <a:spLocks noGrp="1"/>
          </p:cNvSpPr>
          <p:nvPr>
            <p:ph type="title"/>
          </p:nvPr>
        </p:nvSpPr>
        <p:spPr>
          <a:xfrm>
            <a:off x="190546" y="3557718"/>
            <a:ext cx="4881184" cy="3204134"/>
          </a:xfrm>
        </p:spPr>
        <p:txBody>
          <a:bodyPr vert="horz" lIns="91440" tIns="45720" rIns="91440" bIns="45720" rtlCol="0" anchor="b">
            <a:normAutofit fontScale="90000"/>
          </a:bodyPr>
          <a:lstStyle/>
          <a:p>
            <a:pPr marL="574675" indent="-574675"/>
            <a:r>
              <a:rPr lang="en-US" b="1" dirty="0">
                <a:solidFill>
                  <a:schemeClr val="bg1"/>
                </a:solidFill>
                <a:latin typeface="Tenorite" panose="00000500000000000000" pitchFamily="2" charset="0"/>
              </a:rPr>
              <a:t>2. Develop </a:t>
            </a:r>
            <a:br>
              <a:rPr lang="en-US" b="1" dirty="0">
                <a:solidFill>
                  <a:schemeClr val="bg1"/>
                </a:solidFill>
                <a:latin typeface="Tenorite" panose="00000500000000000000" pitchFamily="2" charset="0"/>
              </a:rPr>
            </a:br>
            <a:r>
              <a:rPr lang="en-US" b="1" dirty="0">
                <a:solidFill>
                  <a:schemeClr val="bg1"/>
                </a:solidFill>
                <a:latin typeface="Tenorite" panose="00000500000000000000" pitchFamily="2" charset="0"/>
              </a:rPr>
              <a:t>Unified &amp; Consistent</a:t>
            </a:r>
            <a:br>
              <a:rPr lang="en-US" b="1" dirty="0">
                <a:solidFill>
                  <a:schemeClr val="bg1"/>
                </a:solidFill>
                <a:latin typeface="Tenorite" panose="00000500000000000000" pitchFamily="2" charset="0"/>
              </a:rPr>
            </a:br>
            <a:r>
              <a:rPr lang="en-US" b="1" dirty="0">
                <a:solidFill>
                  <a:schemeClr val="bg1"/>
                </a:solidFill>
                <a:latin typeface="Tenorite" panose="00000500000000000000" pitchFamily="2" charset="0"/>
              </a:rPr>
              <a:t>Approach to </a:t>
            </a:r>
            <a:br>
              <a:rPr lang="en-US" b="1" dirty="0">
                <a:solidFill>
                  <a:schemeClr val="bg1"/>
                </a:solidFill>
                <a:latin typeface="Tenorite" panose="00000500000000000000" pitchFamily="2" charset="0"/>
              </a:rPr>
            </a:br>
            <a:r>
              <a:rPr lang="en-US" b="1" dirty="0">
                <a:solidFill>
                  <a:schemeClr val="bg1"/>
                </a:solidFill>
                <a:latin typeface="Tenorite" panose="00000500000000000000" pitchFamily="2" charset="0"/>
              </a:rPr>
              <a:t>CMV Enforcement </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711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8BC0-0D67-0D8F-328E-C0E5D5BE8191}"/>
              </a:ext>
            </a:extLst>
          </p:cNvPr>
          <p:cNvSpPr>
            <a:spLocks noGrp="1"/>
          </p:cNvSpPr>
          <p:nvPr>
            <p:ph type="title"/>
          </p:nvPr>
        </p:nvSpPr>
        <p:spPr>
          <a:xfrm>
            <a:off x="544148" y="206610"/>
            <a:ext cx="6703827" cy="664536"/>
          </a:xfrm>
        </p:spPr>
        <p:txBody>
          <a:bodyPr anchor="t">
            <a:normAutofit/>
          </a:bodyPr>
          <a:lstStyle/>
          <a:p>
            <a:r>
              <a:rPr lang="en-US" sz="4000" b="1" dirty="0">
                <a:latin typeface="Tenorite" panose="00000500000000000000" pitchFamily="2" charset="0"/>
              </a:rPr>
              <a:t>Confusing for the Industry</a:t>
            </a:r>
            <a:endParaRPr lang="en-US" sz="4000" dirty="0">
              <a:latin typeface="Tenorite" panose="00000500000000000000" pitchFamily="2" charset="0"/>
            </a:endParaRPr>
          </a:p>
        </p:txBody>
      </p:sp>
      <p:cxnSp>
        <p:nvCxnSpPr>
          <p:cNvPr id="19"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62B205-5F4A-AF38-A6F2-42B3ED3F2CFB}"/>
              </a:ext>
            </a:extLst>
          </p:cNvPr>
          <p:cNvSpPr>
            <a:spLocks noGrp="1"/>
          </p:cNvSpPr>
          <p:nvPr>
            <p:ph idx="1"/>
          </p:nvPr>
        </p:nvSpPr>
        <p:spPr>
          <a:xfrm>
            <a:off x="404037" y="1174898"/>
            <a:ext cx="6703827" cy="5555509"/>
          </a:xfrm>
        </p:spPr>
        <p:txBody>
          <a:bodyPr>
            <a:normAutofit lnSpcReduction="10000"/>
          </a:bodyPr>
          <a:lstStyle/>
          <a:p>
            <a:r>
              <a:rPr lang="en-US" sz="2000" b="1" dirty="0">
                <a:latin typeface="Tenorite" panose="00000500000000000000" pitchFamily="2" charset="0"/>
              </a:rPr>
              <a:t>Citations from Two Agencies During Single Encounter</a:t>
            </a:r>
            <a:endParaRPr lang="en-US" sz="1600" b="1" dirty="0">
              <a:latin typeface="Tenorite" panose="00000500000000000000" pitchFamily="2" charset="0"/>
            </a:endParaRPr>
          </a:p>
          <a:p>
            <a:pPr lvl="1"/>
            <a:r>
              <a:rPr lang="en-US" sz="1800" dirty="0">
                <a:latin typeface="Tenorite" panose="00000500000000000000" pitchFamily="2" charset="0"/>
              </a:rPr>
              <a:t>Motor carriers and drivers experience frustration when they receive enforcement action from two different agencies during a single trip through a port of entry. Though the fines may be for different types of violations, experiencing enforcement from two agencies during a single encounter fosters a perception of unfairness.</a:t>
            </a:r>
            <a:endParaRPr lang="en-US" sz="1600" dirty="0">
              <a:latin typeface="Tenorite" panose="00000500000000000000" pitchFamily="2" charset="0"/>
            </a:endParaRPr>
          </a:p>
          <a:p>
            <a:r>
              <a:rPr lang="en-US" sz="2000" b="1" dirty="0">
                <a:latin typeface="Tenorite" panose="00000500000000000000" pitchFamily="2" charset="0"/>
              </a:rPr>
              <a:t>Certain Violations Risk Duplicate Fines</a:t>
            </a:r>
            <a:endParaRPr lang="en-US" sz="1600" b="1" dirty="0">
              <a:latin typeface="Tenorite" panose="00000500000000000000" pitchFamily="2" charset="0"/>
            </a:endParaRPr>
          </a:p>
          <a:p>
            <a:pPr lvl="1"/>
            <a:r>
              <a:rPr lang="en-US" sz="1800" dirty="0">
                <a:latin typeface="Tenorite" panose="00000500000000000000" pitchFamily="2" charset="0"/>
              </a:rPr>
              <a:t>Though rare, it is possible for carriers to experience duplicate enforcement actions for the same type of violation. For example, OCC enforces overweight violations through a civil fine structure. DPS enforces overweight violations through the statutory criminal fine structure. </a:t>
            </a:r>
            <a:r>
              <a:rPr lang="en-US" sz="1800" i="1" dirty="0">
                <a:latin typeface="Tenorite" panose="00000500000000000000" pitchFamily="2" charset="0"/>
              </a:rPr>
              <a:t>Compare</a:t>
            </a:r>
            <a:r>
              <a:rPr lang="en-US" sz="1800" dirty="0">
                <a:latin typeface="Tenorite" panose="00000500000000000000" pitchFamily="2" charset="0"/>
              </a:rPr>
              <a:t> 47 O.S. § 170.2 </a:t>
            </a:r>
            <a:r>
              <a:rPr lang="en-US" sz="1800" i="1" dirty="0">
                <a:latin typeface="Tenorite" panose="00000500000000000000" pitchFamily="2" charset="0"/>
              </a:rPr>
              <a:t>with </a:t>
            </a:r>
            <a:r>
              <a:rPr lang="en-US" sz="1800" dirty="0">
                <a:latin typeface="Tenorite" panose="00000500000000000000" pitchFamily="2" charset="0"/>
              </a:rPr>
              <a:t>§§ 14-109, 14-119.</a:t>
            </a:r>
          </a:p>
          <a:p>
            <a:r>
              <a:rPr lang="en-US" sz="2000" b="1" dirty="0">
                <a:latin typeface="Tenorite" panose="00000500000000000000" pitchFamily="2" charset="0"/>
              </a:rPr>
              <a:t>Permitted Oversize/Overweight Loads</a:t>
            </a:r>
            <a:endParaRPr lang="en-US" sz="1600" b="1" dirty="0">
              <a:latin typeface="Tenorite" panose="00000500000000000000" pitchFamily="2" charset="0"/>
            </a:endParaRPr>
          </a:p>
          <a:p>
            <a:pPr lvl="1"/>
            <a:r>
              <a:rPr lang="en-US" sz="1800" dirty="0">
                <a:latin typeface="Tenorite" panose="00000500000000000000" pitchFamily="2" charset="0"/>
              </a:rPr>
              <a:t>Oversize/overweight loads are often required to remain on pre-approved routes. Troop S receives calls from such motor carriers who are commanded by OCC officers to depart from permitted routes to travel to OCC weigh stations.</a:t>
            </a:r>
          </a:p>
        </p:txBody>
      </p:sp>
      <p:sp>
        <p:nvSpPr>
          <p:cNvPr id="20" name="Rectangle 16">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F1F72E4A-7C2E-C28D-ACB6-0CD0C8041653}"/>
              </a:ext>
            </a:extLst>
          </p:cNvPr>
          <p:cNvPicPr>
            <a:picLocks noChangeAspect="1"/>
          </p:cNvPicPr>
          <p:nvPr/>
        </p:nvPicPr>
        <p:blipFill>
          <a:blip r:embed="rId2"/>
          <a:stretch>
            <a:fillRect/>
          </a:stretch>
        </p:blipFill>
        <p:spPr>
          <a:xfrm>
            <a:off x="8024191" y="1700246"/>
            <a:ext cx="3452192" cy="3452192"/>
          </a:xfrm>
          <a:prstGeom prst="rect">
            <a:avLst/>
          </a:prstGeom>
        </p:spPr>
      </p:pic>
    </p:spTree>
    <p:extLst>
      <p:ext uri="{BB962C8B-B14F-4D97-AF65-F5344CB8AC3E}">
        <p14:creationId xmlns:p14="http://schemas.microsoft.com/office/powerpoint/2010/main" val="316535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A4B49-CAB2-8F0E-23F3-F07B76305617}"/>
              </a:ext>
            </a:extLst>
          </p:cNvPr>
          <p:cNvSpPr>
            <a:spLocks noGrp="1"/>
          </p:cNvSpPr>
          <p:nvPr>
            <p:ph type="title"/>
          </p:nvPr>
        </p:nvSpPr>
        <p:spPr>
          <a:xfrm>
            <a:off x="836612" y="3243041"/>
            <a:ext cx="10518776" cy="2308324"/>
          </a:xfrm>
        </p:spPr>
        <p:txBody>
          <a:bodyPr vert="horz" wrap="square" lIns="91440" tIns="45720" rIns="91440" bIns="45720" rtlCol="0" anchor="b">
            <a:normAutofit/>
          </a:bodyPr>
          <a:lstStyle/>
          <a:p>
            <a:pPr marL="914400" indent="-914400"/>
            <a:r>
              <a:rPr lang="en-US" sz="7200" b="1" kern="1200" dirty="0">
                <a:solidFill>
                  <a:schemeClr val="bg1"/>
                </a:solidFill>
                <a:latin typeface="Tenorite" panose="00000500000000000000" pitchFamily="2" charset="0"/>
              </a:rPr>
              <a:t>3. Reduce Costs</a:t>
            </a:r>
            <a:br>
              <a:rPr lang="en-US" sz="7200" b="1" kern="1200" dirty="0">
                <a:solidFill>
                  <a:schemeClr val="bg1"/>
                </a:solidFill>
                <a:latin typeface="Tenorite" panose="00000500000000000000" pitchFamily="2" charset="0"/>
              </a:rPr>
            </a:br>
            <a:r>
              <a:rPr lang="en-US" sz="7200" b="1" kern="1200" dirty="0">
                <a:solidFill>
                  <a:schemeClr val="bg1"/>
                </a:solidFill>
                <a:latin typeface="Tenorite" panose="00000500000000000000" pitchFamily="2" charset="0"/>
              </a:rPr>
              <a:t>and Enhance Efficiency</a:t>
            </a:r>
          </a:p>
        </p:txBody>
      </p:sp>
      <p:grpSp>
        <p:nvGrpSpPr>
          <p:cNvPr id="25" name="Group 24">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637211" cy="1649863"/>
            <a:chOff x="1" y="1"/>
            <a:chExt cx="9637211" cy="1649863"/>
          </a:xfrm>
          <a:effectLst>
            <a:outerShdw blurRad="381000" dist="152400" dir="5400000" algn="t" rotWithShape="0">
              <a:prstClr val="black">
                <a:alpha val="20000"/>
              </a:prstClr>
            </a:outerShdw>
          </a:effectLst>
        </p:grpSpPr>
        <p:sp>
          <p:nvSpPr>
            <p:cNvPr id="26" name="Freeform: Shape 25">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Group 28">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739305" cy="1775939"/>
            <a:chOff x="1" y="1"/>
            <a:chExt cx="9739305" cy="1775939"/>
          </a:xfrm>
        </p:grpSpPr>
        <p:sp>
          <p:nvSpPr>
            <p:cNvPr id="30" name="Freeform: Shape 29">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9989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4B49-CAB2-8F0E-23F3-F07B76305617}"/>
              </a:ext>
            </a:extLst>
          </p:cNvPr>
          <p:cNvSpPr>
            <a:spLocks noGrp="1"/>
          </p:cNvSpPr>
          <p:nvPr>
            <p:ph type="title"/>
          </p:nvPr>
        </p:nvSpPr>
        <p:spPr>
          <a:xfrm>
            <a:off x="8810172" y="150456"/>
            <a:ext cx="3161112" cy="6557087"/>
          </a:xfrm>
        </p:spPr>
        <p:txBody>
          <a:bodyPr>
            <a:normAutofit/>
          </a:bodyPr>
          <a:lstStyle/>
          <a:p>
            <a:r>
              <a:rPr lang="en-US" sz="3200" b="1" dirty="0"/>
              <a:t>Officers of</a:t>
            </a:r>
            <a:br>
              <a:rPr lang="en-US" sz="3200" b="1" dirty="0"/>
            </a:br>
            <a:r>
              <a:rPr lang="en-US" sz="3200" b="1" dirty="0"/>
              <a:t>two agencies staffing the same facility</a:t>
            </a:r>
          </a:p>
        </p:txBody>
      </p:sp>
      <p:pic>
        <p:nvPicPr>
          <p:cNvPr id="4" name="Picture 3" descr="A person in a blue shirt&#10;&#10;Description automatically generated with low confidence">
            <a:extLst>
              <a:ext uri="{FF2B5EF4-FFF2-40B4-BE49-F238E27FC236}">
                <a16:creationId xmlns:a16="http://schemas.microsoft.com/office/drawing/2014/main" id="{D3C241A8-8923-E539-D3C6-422DE0A07AB0}"/>
              </a:ext>
            </a:extLst>
          </p:cNvPr>
          <p:cNvPicPr>
            <a:picLocks noChangeAspect="1"/>
          </p:cNvPicPr>
          <p:nvPr/>
        </p:nvPicPr>
        <p:blipFill>
          <a:blip r:embed="rId3"/>
          <a:stretch>
            <a:fillRect/>
          </a:stretch>
        </p:blipFill>
        <p:spPr>
          <a:xfrm>
            <a:off x="0" y="395514"/>
            <a:ext cx="8707087" cy="6066971"/>
          </a:xfrm>
          <a:prstGeom prst="rect">
            <a:avLst/>
          </a:prstGeom>
        </p:spPr>
      </p:pic>
    </p:spTree>
    <p:extLst>
      <p:ext uri="{BB962C8B-B14F-4D97-AF65-F5344CB8AC3E}">
        <p14:creationId xmlns:p14="http://schemas.microsoft.com/office/powerpoint/2010/main" val="406803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718D6FA-8100-7AD2-08F2-479E5AEAD089}"/>
              </a:ext>
            </a:extLst>
          </p:cNvPr>
          <p:cNvSpPr>
            <a:spLocks noGrp="1"/>
          </p:cNvSpPr>
          <p:nvPr>
            <p:ph type="title"/>
          </p:nvPr>
        </p:nvSpPr>
        <p:spPr>
          <a:xfrm>
            <a:off x="668818" y="1030405"/>
            <a:ext cx="10988476" cy="3839428"/>
          </a:xfrm>
        </p:spPr>
        <p:txBody>
          <a:bodyPr vert="horz" lIns="91440" tIns="45720" rIns="91440" bIns="45720" rtlCol="0" anchor="ctr">
            <a:normAutofit/>
          </a:bodyPr>
          <a:lstStyle/>
          <a:p>
            <a:pPr algn="ctr"/>
            <a:r>
              <a:rPr lang="en-US" b="1" kern="1200" dirty="0">
                <a:solidFill>
                  <a:srgbClr val="FFFFFF"/>
                </a:solidFill>
                <a:latin typeface="Tenorite" panose="00000500000000000000" pitchFamily="2" charset="0"/>
              </a:rPr>
              <a:t>1. Make all state officers charged with stopping </a:t>
            </a:r>
            <a:r>
              <a:rPr lang="en-US" b="1" dirty="0">
                <a:solidFill>
                  <a:srgbClr val="FFFFFF"/>
                </a:solidFill>
                <a:latin typeface="Tenorite" panose="00000500000000000000" pitchFamily="2" charset="0"/>
              </a:rPr>
              <a:t>CMV</a:t>
            </a:r>
            <a:r>
              <a:rPr lang="en-US" b="1" kern="1200" cap="none" dirty="0">
                <a:solidFill>
                  <a:srgbClr val="FFFFFF"/>
                </a:solidFill>
                <a:latin typeface="Tenorite" panose="00000500000000000000" pitchFamily="2" charset="0"/>
              </a:rPr>
              <a:t>s</a:t>
            </a:r>
            <a:r>
              <a:rPr lang="en-US" b="1" kern="1200" dirty="0">
                <a:solidFill>
                  <a:srgbClr val="FFFFFF"/>
                </a:solidFill>
                <a:latin typeface="Tenorite" panose="00000500000000000000" pitchFamily="2" charset="0"/>
              </a:rPr>
              <a:t> public safety specialists</a:t>
            </a:r>
            <a:endParaRPr lang="en-US" kern="1200" dirty="0">
              <a:solidFill>
                <a:srgbClr val="FFFFFF"/>
              </a:solidFill>
              <a:latin typeface="Tenorite" panose="00000500000000000000" pitchFamily="2" charset="0"/>
            </a:endParaRPr>
          </a:p>
        </p:txBody>
      </p:sp>
      <p:sp>
        <p:nvSpPr>
          <p:cNvPr id="3" name="Text Placeholder 2">
            <a:extLst>
              <a:ext uri="{FF2B5EF4-FFF2-40B4-BE49-F238E27FC236}">
                <a16:creationId xmlns:a16="http://schemas.microsoft.com/office/drawing/2014/main" id="{610D16E0-1431-5173-3C42-91CB82B69B1D}"/>
              </a:ext>
            </a:extLst>
          </p:cNvPr>
          <p:cNvSpPr>
            <a:spLocks noGrp="1"/>
          </p:cNvSpPr>
          <p:nvPr>
            <p:ph type="body" idx="1"/>
          </p:nvPr>
        </p:nvSpPr>
        <p:spPr>
          <a:xfrm>
            <a:off x="1559943" y="5171093"/>
            <a:ext cx="9078628" cy="860620"/>
          </a:xfrm>
        </p:spPr>
        <p:txBody>
          <a:bodyPr vert="horz" lIns="91440" tIns="45720" rIns="91440" bIns="45720" rtlCol="0" anchor="ctr">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2850340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8DED80-AF7C-9174-BA00-71616679A492}"/>
              </a:ext>
            </a:extLst>
          </p:cNvPr>
          <p:cNvSpPr>
            <a:spLocks noGrp="1"/>
          </p:cNvSpPr>
          <p:nvPr>
            <p:ph type="title"/>
          </p:nvPr>
        </p:nvSpPr>
        <p:spPr>
          <a:xfrm>
            <a:off x="838200" y="212651"/>
            <a:ext cx="10515600" cy="931655"/>
          </a:xfrm>
        </p:spPr>
        <p:txBody>
          <a:bodyPr>
            <a:normAutofit/>
          </a:bodyPr>
          <a:lstStyle/>
          <a:p>
            <a:r>
              <a:rPr lang="en-US" sz="4800" b="1" dirty="0">
                <a:latin typeface="Tenorite" panose="00000500000000000000" pitchFamily="2" charset="0"/>
              </a:rPr>
              <a:t>Ports of Entry</a:t>
            </a:r>
            <a:endParaRPr lang="en-US" sz="4800" dirty="0">
              <a:latin typeface="Tenorite" panose="00000500000000000000" pitchFamily="2" charset="0"/>
            </a:endParaRPr>
          </a:p>
        </p:txBody>
      </p:sp>
      <p:sp>
        <p:nvSpPr>
          <p:cNvPr id="3" name="Content Placeholder 2">
            <a:extLst>
              <a:ext uri="{FF2B5EF4-FFF2-40B4-BE49-F238E27FC236}">
                <a16:creationId xmlns:a16="http://schemas.microsoft.com/office/drawing/2014/main" id="{DC563001-D74C-4382-3315-E1EDD4DA9DDB}"/>
              </a:ext>
            </a:extLst>
          </p:cNvPr>
          <p:cNvSpPr>
            <a:spLocks noGrp="1"/>
          </p:cNvSpPr>
          <p:nvPr>
            <p:ph sz="half" idx="1"/>
          </p:nvPr>
        </p:nvSpPr>
        <p:spPr>
          <a:xfrm>
            <a:off x="796443" y="1013192"/>
            <a:ext cx="5096934" cy="4986116"/>
          </a:xfrm>
        </p:spPr>
        <p:txBody>
          <a:bodyPr>
            <a:noAutofit/>
          </a:bodyPr>
          <a:lstStyle/>
          <a:p>
            <a:pPr marL="0" indent="0" algn="ctr">
              <a:buNone/>
            </a:pPr>
            <a:r>
              <a:rPr lang="en-US" sz="2600" u="sng" dirty="0">
                <a:latin typeface="Tenorite" panose="00000500000000000000" pitchFamily="2" charset="0"/>
              </a:rPr>
              <a:t>DPS Officers</a:t>
            </a:r>
          </a:p>
          <a:p>
            <a:pPr marL="285750" indent="-285750">
              <a:spcBef>
                <a:spcPts val="600"/>
              </a:spcBef>
              <a:buFont typeface="Arial" panose="020B0604020202020204" pitchFamily="34" charset="0"/>
              <a:buChar char="•"/>
            </a:pPr>
            <a:r>
              <a:rPr lang="en-US" sz="2400" dirty="0">
                <a:latin typeface="Tenorite" panose="00000500000000000000" pitchFamily="2" charset="0"/>
              </a:rPr>
              <a:t>Oklahoma Motor Carrier Safety and Hazardous Materials Transportation Act</a:t>
            </a:r>
          </a:p>
          <a:p>
            <a:pPr marL="285750" indent="-285750">
              <a:spcBef>
                <a:spcPts val="600"/>
              </a:spcBef>
              <a:buFont typeface="Arial" panose="020B0604020202020204" pitchFamily="34" charset="0"/>
              <a:buChar char="•"/>
            </a:pPr>
            <a:r>
              <a:rPr lang="en-US" sz="2400" dirty="0">
                <a:latin typeface="Tenorite" panose="00000500000000000000" pitchFamily="2" charset="0"/>
              </a:rPr>
              <a:t>Motor Carrier Safety Regulations &amp; Hazmat Regulations</a:t>
            </a:r>
          </a:p>
          <a:p>
            <a:pPr marL="285750" indent="-285750">
              <a:spcBef>
                <a:spcPts val="600"/>
              </a:spcBef>
              <a:buFont typeface="Arial" panose="020B0604020202020204" pitchFamily="34" charset="0"/>
              <a:buChar char="•"/>
            </a:pPr>
            <a:r>
              <a:rPr lang="en-US" sz="2400" dirty="0">
                <a:latin typeface="Tenorite" panose="00000500000000000000" pitchFamily="2" charset="0"/>
              </a:rPr>
              <a:t>Commercial Vehicle Safety Alliance Out of Service Criteria </a:t>
            </a:r>
          </a:p>
          <a:p>
            <a:pPr marL="285750" indent="-285750">
              <a:spcBef>
                <a:spcPts val="600"/>
              </a:spcBef>
              <a:buFont typeface="Arial" panose="020B0604020202020204" pitchFamily="34" charset="0"/>
              <a:buChar char="•"/>
            </a:pPr>
            <a:r>
              <a:rPr lang="en-US" sz="2400" dirty="0">
                <a:latin typeface="Tenorite" panose="00000500000000000000" pitchFamily="2" charset="0"/>
              </a:rPr>
              <a:t>Title 47 Rules of the Road</a:t>
            </a:r>
          </a:p>
          <a:p>
            <a:pPr marL="285750" indent="-285750">
              <a:spcBef>
                <a:spcPts val="600"/>
              </a:spcBef>
              <a:buFont typeface="Arial" panose="020B0604020202020204" pitchFamily="34" charset="0"/>
              <a:buChar char="•"/>
            </a:pPr>
            <a:r>
              <a:rPr lang="en-US" sz="2400" dirty="0">
                <a:latin typeface="Tenorite" panose="00000500000000000000" pitchFamily="2" charset="0"/>
              </a:rPr>
              <a:t>Impaired Driving</a:t>
            </a:r>
          </a:p>
          <a:p>
            <a:pPr marL="285750" indent="-285750">
              <a:spcBef>
                <a:spcPts val="600"/>
              </a:spcBef>
              <a:buFont typeface="Arial" panose="020B0604020202020204" pitchFamily="34" charset="0"/>
              <a:buChar char="•"/>
            </a:pPr>
            <a:r>
              <a:rPr lang="en-US" sz="2400" dirty="0">
                <a:latin typeface="Tenorite" panose="00000500000000000000" pitchFamily="2" charset="0"/>
              </a:rPr>
              <a:t>Driving Under Suspension</a:t>
            </a:r>
          </a:p>
          <a:p>
            <a:pPr marL="285750" indent="-285750">
              <a:spcBef>
                <a:spcPts val="600"/>
              </a:spcBef>
              <a:buFont typeface="Arial" panose="020B0604020202020204" pitchFamily="34" charset="0"/>
              <a:buChar char="•"/>
            </a:pPr>
            <a:r>
              <a:rPr lang="en-US" sz="2400" dirty="0">
                <a:latin typeface="Tenorite" panose="00000500000000000000" pitchFamily="2" charset="0"/>
              </a:rPr>
              <a:t>Driving in Violation of Out of Service Order</a:t>
            </a:r>
          </a:p>
          <a:p>
            <a:pPr marL="285750" indent="-285750">
              <a:spcBef>
                <a:spcPts val="600"/>
              </a:spcBef>
              <a:buFont typeface="Arial" panose="020B0604020202020204" pitchFamily="34" charset="0"/>
              <a:buChar char="•"/>
            </a:pPr>
            <a:r>
              <a:rPr lang="en-US" sz="2400" dirty="0">
                <a:latin typeface="Tenorite" panose="00000500000000000000" pitchFamily="2" charset="0"/>
              </a:rPr>
              <a:t>All other state, federal, and tribal criminal laws</a:t>
            </a:r>
            <a:endParaRPr lang="en-US" sz="2600" dirty="0">
              <a:latin typeface="Tenorite" panose="00000500000000000000" pitchFamily="2" charset="0"/>
            </a:endParaRPr>
          </a:p>
        </p:txBody>
      </p:sp>
      <p:sp>
        <p:nvSpPr>
          <p:cNvPr id="4" name="Content Placeholder 3">
            <a:extLst>
              <a:ext uri="{FF2B5EF4-FFF2-40B4-BE49-F238E27FC236}">
                <a16:creationId xmlns:a16="http://schemas.microsoft.com/office/drawing/2014/main" id="{66718DF0-74BA-6CCC-E68F-82750F232A46}"/>
              </a:ext>
            </a:extLst>
          </p:cNvPr>
          <p:cNvSpPr>
            <a:spLocks noGrp="1"/>
          </p:cNvSpPr>
          <p:nvPr>
            <p:ph sz="half" idx="2"/>
          </p:nvPr>
        </p:nvSpPr>
        <p:spPr>
          <a:xfrm>
            <a:off x="6256867" y="1013192"/>
            <a:ext cx="5096933" cy="4986116"/>
          </a:xfrm>
        </p:spPr>
        <p:txBody>
          <a:bodyPr>
            <a:normAutofit/>
          </a:bodyPr>
          <a:lstStyle/>
          <a:p>
            <a:pPr marL="0" indent="0" algn="ctr">
              <a:buNone/>
            </a:pPr>
            <a:r>
              <a:rPr lang="en-US" u="sng" dirty="0">
                <a:latin typeface="Tenorite" panose="00000500000000000000" pitchFamily="2" charset="0"/>
              </a:rPr>
              <a:t>OCC Officers</a:t>
            </a:r>
          </a:p>
          <a:p>
            <a:pPr marL="285750" indent="-285750">
              <a:spcBef>
                <a:spcPts val="600"/>
              </a:spcBef>
              <a:buFont typeface="Arial" panose="020B0604020202020204" pitchFamily="34" charset="0"/>
              <a:buChar char="•"/>
            </a:pPr>
            <a:r>
              <a:rPr lang="en-US" sz="2400" dirty="0">
                <a:latin typeface="Tenorite" panose="00000500000000000000" pitchFamily="2" charset="0"/>
              </a:rPr>
              <a:t>Household Goods Certification</a:t>
            </a:r>
          </a:p>
          <a:p>
            <a:pPr marL="285750" indent="-285750">
              <a:spcBef>
                <a:spcPts val="600"/>
              </a:spcBef>
              <a:buFont typeface="Arial" panose="020B0604020202020204" pitchFamily="34" charset="0"/>
              <a:buChar char="•"/>
            </a:pPr>
            <a:r>
              <a:rPr lang="en-US" sz="2400" dirty="0">
                <a:latin typeface="Tenorite" panose="00000500000000000000" pitchFamily="2" charset="0"/>
              </a:rPr>
              <a:t>Hazardous Waste Permitting</a:t>
            </a:r>
          </a:p>
          <a:p>
            <a:pPr marL="285750" indent="-285750">
              <a:spcBef>
                <a:spcPts val="600"/>
              </a:spcBef>
              <a:buFont typeface="Arial" panose="020B0604020202020204" pitchFamily="34" charset="0"/>
              <a:buChar char="•"/>
            </a:pPr>
            <a:r>
              <a:rPr lang="en-US" sz="2400" dirty="0">
                <a:latin typeface="Tenorite" panose="00000500000000000000" pitchFamily="2" charset="0"/>
              </a:rPr>
              <a:t>Unified Carrier Registration</a:t>
            </a:r>
          </a:p>
          <a:p>
            <a:pPr marL="285750" indent="-285750">
              <a:spcBef>
                <a:spcPts val="600"/>
              </a:spcBef>
              <a:buFont typeface="Arial" panose="020B0604020202020204" pitchFamily="34" charset="0"/>
              <a:buChar char="•"/>
            </a:pPr>
            <a:r>
              <a:rPr lang="en-US" sz="2400" dirty="0">
                <a:latin typeface="Tenorite" panose="00000500000000000000" pitchFamily="2" charset="0"/>
              </a:rPr>
              <a:t>Financial Responsibility</a:t>
            </a:r>
          </a:p>
          <a:p>
            <a:pPr marL="285750" indent="-285750">
              <a:spcBef>
                <a:spcPts val="600"/>
              </a:spcBef>
              <a:buFont typeface="Arial" panose="020B0604020202020204" pitchFamily="34" charset="0"/>
              <a:buChar char="•"/>
            </a:pPr>
            <a:r>
              <a:rPr lang="en-US" sz="2400" dirty="0">
                <a:latin typeface="Tenorite" panose="00000500000000000000" pitchFamily="2" charset="0"/>
              </a:rPr>
              <a:t>Deleterious Substances Permits</a:t>
            </a:r>
          </a:p>
          <a:p>
            <a:pPr marL="285750" indent="-285750">
              <a:spcBef>
                <a:spcPts val="600"/>
              </a:spcBef>
              <a:buFont typeface="Arial" panose="020B0604020202020204" pitchFamily="34" charset="0"/>
              <a:buChar char="•"/>
            </a:pPr>
            <a:r>
              <a:rPr lang="en-US" sz="2400" dirty="0">
                <a:latin typeface="Tenorite" panose="00000500000000000000" pitchFamily="2" charset="0"/>
              </a:rPr>
              <a:t>Harvest Permits</a:t>
            </a:r>
          </a:p>
          <a:p>
            <a:pPr marL="285750" indent="-285750">
              <a:spcBef>
                <a:spcPts val="600"/>
              </a:spcBef>
              <a:buFont typeface="Arial" panose="020B0604020202020204" pitchFamily="34" charset="0"/>
              <a:buChar char="•"/>
            </a:pPr>
            <a:r>
              <a:rPr lang="en-US" sz="2400" dirty="0">
                <a:latin typeface="Tenorite" panose="00000500000000000000" pitchFamily="2" charset="0"/>
              </a:rPr>
              <a:t>Unladen/Hunters Permits</a:t>
            </a:r>
          </a:p>
          <a:p>
            <a:pPr marL="285750" indent="-285750">
              <a:spcBef>
                <a:spcPts val="600"/>
              </a:spcBef>
              <a:buFont typeface="Arial" panose="020B0604020202020204" pitchFamily="34" charset="0"/>
              <a:buChar char="•"/>
            </a:pPr>
            <a:r>
              <a:rPr lang="en-US" sz="2400" dirty="0">
                <a:latin typeface="Tenorite" panose="00000500000000000000" pitchFamily="2" charset="0"/>
              </a:rPr>
              <a:t>International Registration Plan</a:t>
            </a:r>
          </a:p>
          <a:p>
            <a:pPr marL="285750" indent="-285750">
              <a:spcBef>
                <a:spcPts val="600"/>
              </a:spcBef>
              <a:buFont typeface="Arial" panose="020B0604020202020204" pitchFamily="34" charset="0"/>
              <a:buChar char="•"/>
            </a:pPr>
            <a:r>
              <a:rPr lang="en-US" sz="2400" dirty="0">
                <a:latin typeface="Tenorite" panose="00000500000000000000" pitchFamily="2" charset="0"/>
              </a:rPr>
              <a:t>International Fuel Tax Agreement</a:t>
            </a:r>
          </a:p>
        </p:txBody>
      </p:sp>
    </p:spTree>
    <p:extLst>
      <p:ext uri="{BB962C8B-B14F-4D97-AF65-F5344CB8AC3E}">
        <p14:creationId xmlns:p14="http://schemas.microsoft.com/office/powerpoint/2010/main" val="218525966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8DED80-AF7C-9174-BA00-71616679A492}"/>
              </a:ext>
            </a:extLst>
          </p:cNvPr>
          <p:cNvSpPr>
            <a:spLocks noGrp="1"/>
          </p:cNvSpPr>
          <p:nvPr>
            <p:ph type="title"/>
          </p:nvPr>
        </p:nvSpPr>
        <p:spPr>
          <a:xfrm>
            <a:off x="838200" y="212651"/>
            <a:ext cx="10515600" cy="931655"/>
          </a:xfrm>
        </p:spPr>
        <p:txBody>
          <a:bodyPr>
            <a:normAutofit/>
          </a:bodyPr>
          <a:lstStyle/>
          <a:p>
            <a:r>
              <a:rPr lang="en-US" sz="4800" b="1" dirty="0">
                <a:latin typeface="Tenorite" panose="00000500000000000000" pitchFamily="2" charset="0"/>
              </a:rPr>
              <a:t>Interior Weigh Stations</a:t>
            </a:r>
            <a:endParaRPr lang="en-US" sz="4800" dirty="0">
              <a:latin typeface="Tenorite" panose="00000500000000000000" pitchFamily="2" charset="0"/>
            </a:endParaRPr>
          </a:p>
        </p:txBody>
      </p:sp>
      <p:sp>
        <p:nvSpPr>
          <p:cNvPr id="3" name="Content Placeholder 2">
            <a:extLst>
              <a:ext uri="{FF2B5EF4-FFF2-40B4-BE49-F238E27FC236}">
                <a16:creationId xmlns:a16="http://schemas.microsoft.com/office/drawing/2014/main" id="{DC563001-D74C-4382-3315-E1EDD4DA9DDB}"/>
              </a:ext>
            </a:extLst>
          </p:cNvPr>
          <p:cNvSpPr>
            <a:spLocks noGrp="1"/>
          </p:cNvSpPr>
          <p:nvPr>
            <p:ph sz="half" idx="1"/>
          </p:nvPr>
        </p:nvSpPr>
        <p:spPr>
          <a:xfrm>
            <a:off x="796443" y="1013192"/>
            <a:ext cx="5096934" cy="4986116"/>
          </a:xfrm>
        </p:spPr>
        <p:txBody>
          <a:bodyPr>
            <a:noAutofit/>
          </a:bodyPr>
          <a:lstStyle/>
          <a:p>
            <a:pPr marL="0" indent="0" algn="ctr">
              <a:buNone/>
            </a:pPr>
            <a:r>
              <a:rPr lang="en-US" sz="2600" u="sng" dirty="0">
                <a:latin typeface="Tenorite" panose="00000500000000000000" pitchFamily="2" charset="0"/>
              </a:rPr>
              <a:t>DPS Officers</a:t>
            </a:r>
          </a:p>
          <a:p>
            <a:pPr marL="285750" indent="-285750">
              <a:spcBef>
                <a:spcPts val="600"/>
              </a:spcBef>
              <a:buFont typeface="Arial" panose="020B0604020202020204" pitchFamily="34" charset="0"/>
              <a:buChar char="•"/>
            </a:pPr>
            <a:r>
              <a:rPr lang="en-US" sz="2400" dirty="0">
                <a:latin typeface="Tenorite" panose="00000500000000000000" pitchFamily="2" charset="0"/>
              </a:rPr>
              <a:t>Oklahoma Motor Carrier Safety and Hazardous Materials Transportation Act</a:t>
            </a:r>
          </a:p>
          <a:p>
            <a:pPr marL="285750" indent="-285750">
              <a:spcBef>
                <a:spcPts val="600"/>
              </a:spcBef>
              <a:buFont typeface="Arial" panose="020B0604020202020204" pitchFamily="34" charset="0"/>
              <a:buChar char="•"/>
            </a:pPr>
            <a:r>
              <a:rPr lang="en-US" sz="2400" dirty="0">
                <a:latin typeface="Tenorite" panose="00000500000000000000" pitchFamily="2" charset="0"/>
              </a:rPr>
              <a:t>Motor Carrier Safety Regulations &amp; Hazmat Regulations</a:t>
            </a:r>
          </a:p>
          <a:p>
            <a:pPr marL="285750" indent="-285750">
              <a:spcBef>
                <a:spcPts val="600"/>
              </a:spcBef>
              <a:buFont typeface="Arial" panose="020B0604020202020204" pitchFamily="34" charset="0"/>
              <a:buChar char="•"/>
            </a:pPr>
            <a:r>
              <a:rPr lang="en-US" sz="2400" dirty="0">
                <a:latin typeface="Tenorite" panose="00000500000000000000" pitchFamily="2" charset="0"/>
              </a:rPr>
              <a:t>Commercial Vehicle Safety Alliance Out of Service Criteria </a:t>
            </a:r>
          </a:p>
          <a:p>
            <a:pPr marL="285750" indent="-285750">
              <a:spcBef>
                <a:spcPts val="600"/>
              </a:spcBef>
              <a:buFont typeface="Arial" panose="020B0604020202020204" pitchFamily="34" charset="0"/>
              <a:buChar char="•"/>
            </a:pPr>
            <a:r>
              <a:rPr lang="en-US" sz="2400" dirty="0">
                <a:latin typeface="Tenorite" panose="00000500000000000000" pitchFamily="2" charset="0"/>
              </a:rPr>
              <a:t>Title 47 Rules of the Road</a:t>
            </a:r>
          </a:p>
          <a:p>
            <a:pPr marL="285750" indent="-285750">
              <a:spcBef>
                <a:spcPts val="600"/>
              </a:spcBef>
              <a:buFont typeface="Arial" panose="020B0604020202020204" pitchFamily="34" charset="0"/>
              <a:buChar char="•"/>
            </a:pPr>
            <a:r>
              <a:rPr lang="en-US" sz="2400" dirty="0">
                <a:latin typeface="Tenorite" panose="00000500000000000000" pitchFamily="2" charset="0"/>
              </a:rPr>
              <a:t>Impaired Driving</a:t>
            </a:r>
          </a:p>
          <a:p>
            <a:pPr marL="285750" indent="-285750">
              <a:spcBef>
                <a:spcPts val="600"/>
              </a:spcBef>
              <a:buFont typeface="Arial" panose="020B0604020202020204" pitchFamily="34" charset="0"/>
              <a:buChar char="•"/>
            </a:pPr>
            <a:r>
              <a:rPr lang="en-US" sz="2400" dirty="0">
                <a:latin typeface="Tenorite" panose="00000500000000000000" pitchFamily="2" charset="0"/>
              </a:rPr>
              <a:t>Driving Under Suspension</a:t>
            </a:r>
          </a:p>
          <a:p>
            <a:pPr marL="285750" indent="-285750">
              <a:spcBef>
                <a:spcPts val="600"/>
              </a:spcBef>
              <a:buFont typeface="Arial" panose="020B0604020202020204" pitchFamily="34" charset="0"/>
              <a:buChar char="•"/>
            </a:pPr>
            <a:r>
              <a:rPr lang="en-US" sz="2400" dirty="0">
                <a:latin typeface="Tenorite" panose="00000500000000000000" pitchFamily="2" charset="0"/>
              </a:rPr>
              <a:t>Driving in Violation of Out of Service Order</a:t>
            </a:r>
          </a:p>
          <a:p>
            <a:pPr marL="285750" indent="-285750">
              <a:spcBef>
                <a:spcPts val="600"/>
              </a:spcBef>
              <a:buFont typeface="Arial" panose="020B0604020202020204" pitchFamily="34" charset="0"/>
              <a:buChar char="•"/>
            </a:pPr>
            <a:r>
              <a:rPr lang="en-US" sz="2400" dirty="0">
                <a:latin typeface="Tenorite" panose="00000500000000000000" pitchFamily="2" charset="0"/>
              </a:rPr>
              <a:t>All other state, federal, and tribal criminal laws</a:t>
            </a:r>
            <a:endParaRPr lang="en-US" sz="2600" dirty="0">
              <a:latin typeface="Tenorite" panose="00000500000000000000" pitchFamily="2" charset="0"/>
            </a:endParaRPr>
          </a:p>
        </p:txBody>
      </p:sp>
      <p:sp>
        <p:nvSpPr>
          <p:cNvPr id="4" name="Content Placeholder 3">
            <a:extLst>
              <a:ext uri="{FF2B5EF4-FFF2-40B4-BE49-F238E27FC236}">
                <a16:creationId xmlns:a16="http://schemas.microsoft.com/office/drawing/2014/main" id="{66718DF0-74BA-6CCC-E68F-82750F232A46}"/>
              </a:ext>
            </a:extLst>
          </p:cNvPr>
          <p:cNvSpPr>
            <a:spLocks noGrp="1"/>
          </p:cNvSpPr>
          <p:nvPr>
            <p:ph sz="half" idx="2"/>
          </p:nvPr>
        </p:nvSpPr>
        <p:spPr>
          <a:xfrm>
            <a:off x="6256867" y="1013192"/>
            <a:ext cx="5096933" cy="4986116"/>
          </a:xfrm>
        </p:spPr>
        <p:txBody>
          <a:bodyPr>
            <a:normAutofit/>
          </a:bodyPr>
          <a:lstStyle/>
          <a:p>
            <a:pPr marL="0" indent="0" algn="ctr">
              <a:buNone/>
            </a:pPr>
            <a:r>
              <a:rPr lang="en-US" u="sng" dirty="0">
                <a:latin typeface="Tenorite" panose="00000500000000000000" pitchFamily="2" charset="0"/>
              </a:rPr>
              <a:t>OCC Officers</a:t>
            </a:r>
          </a:p>
          <a:p>
            <a:pPr marL="285750" indent="-285750">
              <a:spcBef>
                <a:spcPts val="600"/>
              </a:spcBef>
              <a:buFont typeface="Arial" panose="020B0604020202020204" pitchFamily="34" charset="0"/>
              <a:buChar char="•"/>
            </a:pPr>
            <a:r>
              <a:rPr lang="en-US" sz="2400" dirty="0">
                <a:latin typeface="Tenorite" panose="00000500000000000000" pitchFamily="2" charset="0"/>
              </a:rPr>
              <a:t>Household Goods Certification</a:t>
            </a:r>
          </a:p>
          <a:p>
            <a:pPr marL="285750" indent="-285750">
              <a:spcBef>
                <a:spcPts val="600"/>
              </a:spcBef>
              <a:buFont typeface="Arial" panose="020B0604020202020204" pitchFamily="34" charset="0"/>
              <a:buChar char="•"/>
            </a:pPr>
            <a:r>
              <a:rPr lang="en-US" sz="2400" dirty="0">
                <a:latin typeface="Tenorite" panose="00000500000000000000" pitchFamily="2" charset="0"/>
              </a:rPr>
              <a:t>Hazardous Waste Permitting</a:t>
            </a:r>
          </a:p>
          <a:p>
            <a:pPr marL="285750" indent="-285750">
              <a:spcBef>
                <a:spcPts val="600"/>
              </a:spcBef>
              <a:buFont typeface="Arial" panose="020B0604020202020204" pitchFamily="34" charset="0"/>
              <a:buChar char="•"/>
            </a:pPr>
            <a:r>
              <a:rPr lang="en-US" sz="2400" dirty="0">
                <a:latin typeface="Tenorite" panose="00000500000000000000" pitchFamily="2" charset="0"/>
              </a:rPr>
              <a:t>Unified Carrier Registration</a:t>
            </a:r>
          </a:p>
          <a:p>
            <a:pPr marL="285750" indent="-285750">
              <a:spcBef>
                <a:spcPts val="600"/>
              </a:spcBef>
              <a:buFont typeface="Arial" panose="020B0604020202020204" pitchFamily="34" charset="0"/>
              <a:buChar char="•"/>
            </a:pPr>
            <a:r>
              <a:rPr lang="en-US" sz="2400" dirty="0">
                <a:latin typeface="Tenorite" panose="00000500000000000000" pitchFamily="2" charset="0"/>
              </a:rPr>
              <a:t>Financial Responsibility</a:t>
            </a:r>
          </a:p>
          <a:p>
            <a:pPr marL="285750" indent="-285750">
              <a:spcBef>
                <a:spcPts val="600"/>
              </a:spcBef>
              <a:buFont typeface="Arial" panose="020B0604020202020204" pitchFamily="34" charset="0"/>
              <a:buChar char="•"/>
            </a:pPr>
            <a:r>
              <a:rPr lang="en-US" sz="2400" dirty="0">
                <a:latin typeface="Tenorite" panose="00000500000000000000" pitchFamily="2" charset="0"/>
              </a:rPr>
              <a:t>Deleterious Substances Permits</a:t>
            </a:r>
          </a:p>
          <a:p>
            <a:pPr marL="285750" indent="-285750">
              <a:spcBef>
                <a:spcPts val="600"/>
              </a:spcBef>
              <a:buFont typeface="Arial" panose="020B0604020202020204" pitchFamily="34" charset="0"/>
              <a:buChar char="•"/>
            </a:pPr>
            <a:r>
              <a:rPr lang="en-US" sz="2400" dirty="0">
                <a:latin typeface="Tenorite" panose="00000500000000000000" pitchFamily="2" charset="0"/>
              </a:rPr>
              <a:t>Harvest Permits</a:t>
            </a:r>
          </a:p>
          <a:p>
            <a:pPr marL="285750" indent="-285750">
              <a:spcBef>
                <a:spcPts val="600"/>
              </a:spcBef>
              <a:buFont typeface="Arial" panose="020B0604020202020204" pitchFamily="34" charset="0"/>
              <a:buChar char="•"/>
            </a:pPr>
            <a:r>
              <a:rPr lang="en-US" sz="2400" dirty="0">
                <a:latin typeface="Tenorite" panose="00000500000000000000" pitchFamily="2" charset="0"/>
              </a:rPr>
              <a:t>Unladen/Hunters Permits</a:t>
            </a:r>
          </a:p>
          <a:p>
            <a:pPr marL="285750" indent="-285750">
              <a:spcBef>
                <a:spcPts val="600"/>
              </a:spcBef>
              <a:buFont typeface="Arial" panose="020B0604020202020204" pitchFamily="34" charset="0"/>
              <a:buChar char="•"/>
            </a:pPr>
            <a:r>
              <a:rPr lang="en-US" sz="2400" dirty="0">
                <a:latin typeface="Tenorite" panose="00000500000000000000" pitchFamily="2" charset="0"/>
              </a:rPr>
              <a:t>International Registration Plan</a:t>
            </a:r>
          </a:p>
          <a:p>
            <a:pPr marL="285750" indent="-285750">
              <a:spcBef>
                <a:spcPts val="600"/>
              </a:spcBef>
              <a:buFont typeface="Arial" panose="020B0604020202020204" pitchFamily="34" charset="0"/>
              <a:buChar char="•"/>
            </a:pPr>
            <a:r>
              <a:rPr lang="en-US" sz="2400" dirty="0">
                <a:latin typeface="Tenorite" panose="00000500000000000000" pitchFamily="2" charset="0"/>
              </a:rPr>
              <a:t>International Fuel Tax Agreement</a:t>
            </a:r>
          </a:p>
        </p:txBody>
      </p:sp>
      <p:sp>
        <p:nvSpPr>
          <p:cNvPr id="10" name="Rectangle 9">
            <a:extLst>
              <a:ext uri="{FF2B5EF4-FFF2-40B4-BE49-F238E27FC236}">
                <a16:creationId xmlns:a16="http://schemas.microsoft.com/office/drawing/2014/main" id="{52530BDE-77FF-AADA-7C9D-549AC922854C}"/>
              </a:ext>
            </a:extLst>
          </p:cNvPr>
          <p:cNvSpPr/>
          <p:nvPr/>
        </p:nvSpPr>
        <p:spPr>
          <a:xfrm>
            <a:off x="683193" y="-815844"/>
            <a:ext cx="5154574" cy="9325630"/>
          </a:xfrm>
          <a:prstGeom prst="rect">
            <a:avLst/>
          </a:prstGeom>
          <a:noFill/>
        </p:spPr>
        <p:txBody>
          <a:bodyPr wrap="square" lIns="91440" tIns="45720" rIns="91440" bIns="45720">
            <a:spAutoFit/>
          </a:bodyPr>
          <a:lstStyle/>
          <a:p>
            <a:pPr algn="ctr"/>
            <a:r>
              <a:rPr lang="en-US" sz="60000" dirty="0">
                <a:ln w="0"/>
                <a:solidFill>
                  <a:srgbClr val="FF0000"/>
                </a:solidFill>
                <a:effectLst>
                  <a:outerShdw blurRad="38100" dist="19050" dir="2700000" algn="tl" rotWithShape="0">
                    <a:schemeClr val="dk1">
                      <a:alpha val="40000"/>
                    </a:schemeClr>
                  </a:outerShdw>
                </a:effectLst>
              </a:rPr>
              <a:t>X</a:t>
            </a:r>
            <a:endParaRPr lang="en-US" sz="60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7851565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EAF08-CE16-3AAD-68B0-649287D495AE}"/>
              </a:ext>
            </a:extLst>
          </p:cNvPr>
          <p:cNvSpPr>
            <a:spLocks noGrp="1"/>
          </p:cNvSpPr>
          <p:nvPr>
            <p:ph type="title"/>
          </p:nvPr>
        </p:nvSpPr>
        <p:spPr>
          <a:xfrm>
            <a:off x="1156851" y="180690"/>
            <a:ext cx="9888496" cy="1357203"/>
          </a:xfrm>
        </p:spPr>
        <p:txBody>
          <a:bodyPr anchor="t">
            <a:normAutofit/>
          </a:bodyPr>
          <a:lstStyle/>
          <a:p>
            <a:r>
              <a:rPr lang="en-US" sz="4000" b="1" u="sng" dirty="0">
                <a:solidFill>
                  <a:schemeClr val="bg1"/>
                </a:solidFill>
                <a:latin typeface="Tenorite" panose="00000500000000000000" pitchFamily="2" charset="0"/>
              </a:rPr>
              <a:t>Combining All State</a:t>
            </a:r>
            <a:br>
              <a:rPr lang="en-US" sz="4000" b="1" u="sng" dirty="0">
                <a:solidFill>
                  <a:schemeClr val="bg1"/>
                </a:solidFill>
                <a:latin typeface="Tenorite" panose="00000500000000000000" pitchFamily="2" charset="0"/>
              </a:rPr>
            </a:br>
            <a:r>
              <a:rPr lang="en-US" sz="4000" b="1" u="sng" dirty="0">
                <a:solidFill>
                  <a:schemeClr val="bg1"/>
                </a:solidFill>
                <a:latin typeface="Tenorite" panose="00000500000000000000" pitchFamily="2" charset="0"/>
              </a:rPr>
              <a:t>CMV Enforcement Officers Under DPS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634AC3B-06BC-798A-1E6B-294C4FB0DBFE}"/>
              </a:ext>
            </a:extLst>
          </p:cNvPr>
          <p:cNvSpPr>
            <a:spLocks noGrp="1"/>
          </p:cNvSpPr>
          <p:nvPr>
            <p:ph idx="1"/>
          </p:nvPr>
        </p:nvSpPr>
        <p:spPr>
          <a:xfrm>
            <a:off x="344859" y="2056477"/>
            <a:ext cx="11636393" cy="4736209"/>
          </a:xfrm>
        </p:spPr>
        <p:txBody>
          <a:bodyPr>
            <a:normAutofit lnSpcReduction="10000"/>
          </a:bodyPr>
          <a:lstStyle/>
          <a:p>
            <a:pPr marL="285750" indent="-285750">
              <a:spcBef>
                <a:spcPts val="600"/>
              </a:spcBef>
              <a:buFont typeface="Arial" panose="020B0604020202020204" pitchFamily="34" charset="0"/>
              <a:buChar char="•"/>
            </a:pPr>
            <a:r>
              <a:rPr lang="en-US" dirty="0">
                <a:latin typeface="Tenorite" panose="00000500000000000000" pitchFamily="2" charset="0"/>
              </a:rPr>
              <a:t>Every officer empowered to enforce </a:t>
            </a:r>
            <a:r>
              <a:rPr lang="en-US" b="1" dirty="0">
                <a:latin typeface="Tenorite" panose="00000500000000000000" pitchFamily="2" charset="0"/>
              </a:rPr>
              <a:t>ALL the laws</a:t>
            </a:r>
          </a:p>
          <a:p>
            <a:pPr marL="285750" indent="-285750">
              <a:spcBef>
                <a:spcPts val="600"/>
              </a:spcBef>
              <a:buFont typeface="Arial" panose="020B0604020202020204" pitchFamily="34" charset="0"/>
              <a:buChar char="•"/>
            </a:pPr>
            <a:r>
              <a:rPr lang="en-US" dirty="0">
                <a:latin typeface="Tenorite" panose="00000500000000000000" pitchFamily="2" charset="0"/>
              </a:rPr>
              <a:t>Every officer’s focus on public safety laws (without neglecting regulatory laws)</a:t>
            </a:r>
          </a:p>
          <a:p>
            <a:pPr marL="285750" indent="-285750">
              <a:spcBef>
                <a:spcPts val="600"/>
              </a:spcBef>
              <a:buFont typeface="Arial" panose="020B0604020202020204" pitchFamily="34" charset="0"/>
              <a:buChar char="•"/>
            </a:pPr>
            <a:r>
              <a:rPr lang="en-US" dirty="0">
                <a:latin typeface="Tenorite" panose="00000500000000000000" pitchFamily="2" charset="0"/>
              </a:rPr>
              <a:t>Ports of Entry can be operated with fewer officers per shift, freeing up officers to hold Ports open more hours per week and to increase the operations at interior weigh stations</a:t>
            </a:r>
          </a:p>
          <a:p>
            <a:pPr marL="285750" indent="-285750">
              <a:spcBef>
                <a:spcPts val="600"/>
              </a:spcBef>
              <a:buFont typeface="Arial" panose="020B0604020202020204" pitchFamily="34" charset="0"/>
              <a:buChar char="•"/>
            </a:pPr>
            <a:r>
              <a:rPr lang="en-US" dirty="0">
                <a:latin typeface="Tenorite" panose="00000500000000000000" pitchFamily="2" charset="0"/>
              </a:rPr>
              <a:t>Interior weigh stations become stations for safety inspections</a:t>
            </a:r>
          </a:p>
          <a:p>
            <a:pPr marL="285750" indent="-285750">
              <a:spcBef>
                <a:spcPts val="600"/>
              </a:spcBef>
              <a:buFont typeface="Arial" panose="020B0604020202020204" pitchFamily="34" charset="0"/>
              <a:buChar char="•"/>
            </a:pPr>
            <a:r>
              <a:rPr lang="en-US" dirty="0">
                <a:latin typeface="Tenorite" panose="00000500000000000000" pitchFamily="2" charset="0"/>
              </a:rPr>
              <a:t>Even with the same total number of officers, there will be opportunities to reduce total program costs</a:t>
            </a:r>
          </a:p>
          <a:p>
            <a:pPr marL="285750" indent="-285750">
              <a:spcBef>
                <a:spcPts val="600"/>
              </a:spcBef>
              <a:buFont typeface="Arial" panose="020B0604020202020204" pitchFamily="34" charset="0"/>
              <a:buChar char="•"/>
            </a:pPr>
            <a:r>
              <a:rPr lang="en-US" dirty="0">
                <a:latin typeface="Tenorite" panose="00000500000000000000" pitchFamily="2" charset="0"/>
              </a:rPr>
              <a:t>Motor carriers and drivers experience a unified and consistent approach to law enforcement</a:t>
            </a:r>
          </a:p>
          <a:p>
            <a:pPr marL="285750" indent="-285750">
              <a:spcBef>
                <a:spcPts val="600"/>
              </a:spcBef>
              <a:buFont typeface="Arial" panose="020B0604020202020204" pitchFamily="34" charset="0"/>
              <a:buChar char="•"/>
            </a:pPr>
            <a:r>
              <a:rPr lang="en-US" dirty="0">
                <a:latin typeface="Tenorite" panose="00000500000000000000" pitchFamily="2" charset="0"/>
              </a:rPr>
              <a:t>Enhance DPS’s capacity to operate virtual weigh stations</a:t>
            </a:r>
          </a:p>
        </p:txBody>
      </p:sp>
    </p:spTree>
    <p:extLst>
      <p:ext uri="{BB962C8B-B14F-4D97-AF65-F5344CB8AC3E}">
        <p14:creationId xmlns:p14="http://schemas.microsoft.com/office/powerpoint/2010/main" val="115589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ky, outdoor, farm machine&#10;&#10;Description automatically generated">
            <a:extLst>
              <a:ext uri="{FF2B5EF4-FFF2-40B4-BE49-F238E27FC236}">
                <a16:creationId xmlns:a16="http://schemas.microsoft.com/office/drawing/2014/main" id="{FAE0D130-1031-5C76-6060-A3EF4BBF15D4}"/>
              </a:ext>
            </a:extLst>
          </p:cNvPr>
          <p:cNvPicPr>
            <a:picLocks noChangeAspect="1"/>
          </p:cNvPicPr>
          <p:nvPr/>
        </p:nvPicPr>
        <p:blipFill rotWithShape="1">
          <a:blip r:embed="rId2"/>
          <a:srcRect t="9782" b="15218"/>
          <a:stretch/>
        </p:blipFill>
        <p:spPr>
          <a:xfrm>
            <a:off x="-3047" y="10"/>
            <a:ext cx="12191999" cy="6857990"/>
          </a:xfrm>
          <a:prstGeom prst="rect">
            <a:avLst/>
          </a:prstGeom>
        </p:spPr>
      </p:pic>
      <p:sp>
        <p:nvSpPr>
          <p:cNvPr id="40" name="Rectangle 3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2D06CE-9B30-CD06-2927-37D1CC8C3A32}"/>
              </a:ext>
            </a:extLst>
          </p:cNvPr>
          <p:cNvSpPr>
            <a:spLocks noGrp="1"/>
          </p:cNvSpPr>
          <p:nvPr>
            <p:ph type="title"/>
          </p:nvPr>
        </p:nvSpPr>
        <p:spPr>
          <a:xfrm>
            <a:off x="-198555" y="105180"/>
            <a:ext cx="4357769" cy="1383072"/>
          </a:xfrm>
          <a:effectLst>
            <a:outerShdw blurRad="76200" dist="12700" dir="2700000" sy="-23000" kx="-800400" algn="bl" rotWithShape="0">
              <a:prstClr val="black">
                <a:alpha val="20000"/>
              </a:prstClr>
            </a:outerShdw>
          </a:effectLst>
        </p:spPr>
        <p:txBody>
          <a:bodyPr vert="horz" lIns="91440" tIns="45720" rIns="91440" bIns="45720" rtlCol="0" anchor="b">
            <a:normAutofit fontScale="90000"/>
          </a:bodyPr>
          <a:lstStyle/>
          <a:p>
            <a:pPr algn="ctr"/>
            <a:r>
              <a:rPr lang="en-US" sz="5200" dirty="0">
                <a:solidFill>
                  <a:srgbClr val="FFFFFF"/>
                </a:solidFill>
                <a:latin typeface="Tenorite" panose="00000500000000000000" pitchFamily="2" charset="0"/>
              </a:rPr>
              <a:t>Virtual Weigh Stations</a:t>
            </a:r>
          </a:p>
        </p:txBody>
      </p:sp>
    </p:spTree>
    <p:extLst>
      <p:ext uri="{BB962C8B-B14F-4D97-AF65-F5344CB8AC3E}">
        <p14:creationId xmlns:p14="http://schemas.microsoft.com/office/powerpoint/2010/main" val="388568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284A38F-71DA-B540-FDC2-D7162D85031A}"/>
              </a:ext>
            </a:extLst>
          </p:cNvPr>
          <p:cNvSpPr>
            <a:spLocks noGrp="1"/>
          </p:cNvSpPr>
          <p:nvPr>
            <p:ph type="title"/>
          </p:nvPr>
        </p:nvSpPr>
        <p:spPr>
          <a:xfrm>
            <a:off x="1014141" y="1450655"/>
            <a:ext cx="4286094" cy="3956690"/>
          </a:xfrm>
        </p:spPr>
        <p:txBody>
          <a:bodyPr anchor="ctr">
            <a:normAutofit/>
          </a:bodyPr>
          <a:lstStyle/>
          <a:p>
            <a:r>
              <a:rPr lang="en-ZA" sz="7400" dirty="0">
                <a:solidFill>
                  <a:schemeClr val="bg1"/>
                </a:solidFill>
                <a:latin typeface="Tenorite" panose="00000500000000000000" pitchFamily="2" charset="0"/>
              </a:rPr>
              <a:t>Transition</a:t>
            </a:r>
            <a:br>
              <a:rPr lang="en-ZA" sz="7400" dirty="0">
                <a:solidFill>
                  <a:schemeClr val="bg1"/>
                </a:solidFill>
                <a:latin typeface="Tenorite" panose="00000500000000000000" pitchFamily="2" charset="0"/>
              </a:rPr>
            </a:br>
            <a:r>
              <a:rPr lang="en-ZA" sz="7400" dirty="0">
                <a:solidFill>
                  <a:schemeClr val="bg1"/>
                </a:solidFill>
                <a:latin typeface="Tenorite" panose="00000500000000000000" pitchFamily="2" charset="0"/>
              </a:rPr>
              <a:t>Goals</a:t>
            </a:r>
            <a:endParaRPr lang="en-US" sz="7400" dirty="0">
              <a:solidFill>
                <a:schemeClr val="bg1"/>
              </a:solidFill>
              <a:latin typeface="Tenorite" panose="00000500000000000000" pitchFamily="2" charset="0"/>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7683F6-F5C5-6525-9FDB-1BE421B00DED}"/>
              </a:ext>
            </a:extLst>
          </p:cNvPr>
          <p:cNvSpPr>
            <a:spLocks noGrp="1"/>
          </p:cNvSpPr>
          <p:nvPr>
            <p:ph idx="1"/>
          </p:nvPr>
        </p:nvSpPr>
        <p:spPr>
          <a:xfrm>
            <a:off x="5418473" y="386664"/>
            <a:ext cx="6476111" cy="6155213"/>
          </a:xfrm>
        </p:spPr>
        <p:txBody>
          <a:bodyPr anchor="ctr">
            <a:normAutofit/>
          </a:bodyPr>
          <a:lstStyle/>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DPS to receive all OCC enforcement staff who wish to make transition</a:t>
            </a:r>
          </a:p>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Incoming staff will suffer NO pay reduction</a:t>
            </a:r>
          </a:p>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Cross train all commissioned and civilian officers to provide uniform approach to enforcement</a:t>
            </a:r>
          </a:p>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Eliminate duplicate fines/penalties</a:t>
            </a:r>
          </a:p>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Capitalize on cost efficiencies </a:t>
            </a:r>
          </a:p>
        </p:txBody>
      </p:sp>
    </p:spTree>
    <p:extLst>
      <p:ext uri="{BB962C8B-B14F-4D97-AF65-F5344CB8AC3E}">
        <p14:creationId xmlns:p14="http://schemas.microsoft.com/office/powerpoint/2010/main" val="136608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D0A31EA-962F-8D5C-8E68-9CEB248F045A}"/>
              </a:ext>
            </a:extLst>
          </p:cNvPr>
          <p:cNvSpPr>
            <a:spLocks noGrp="1"/>
          </p:cNvSpPr>
          <p:nvPr>
            <p:ph type="title"/>
          </p:nvPr>
        </p:nvSpPr>
        <p:spPr>
          <a:xfrm>
            <a:off x="838200" y="669925"/>
            <a:ext cx="4508946" cy="1325563"/>
          </a:xfrm>
        </p:spPr>
        <p:txBody>
          <a:bodyPr anchor="b">
            <a:normAutofit/>
          </a:bodyPr>
          <a:lstStyle/>
          <a:p>
            <a:pPr algn="ctr"/>
            <a:r>
              <a:rPr lang="en-ZA" sz="4800" b="1" dirty="0">
                <a:solidFill>
                  <a:schemeClr val="bg1"/>
                </a:solidFill>
                <a:latin typeface="Tenorite" panose="00000500000000000000" pitchFamily="2" charset="0"/>
              </a:rPr>
              <a:t>Year One</a:t>
            </a:r>
            <a:endParaRPr lang="en-US" sz="4800" b="1" dirty="0">
              <a:solidFill>
                <a:schemeClr val="bg1"/>
              </a:solidFill>
              <a:latin typeface="Tenorite" panose="00000500000000000000" pitchFamily="2" charset="0"/>
            </a:endParaRPr>
          </a:p>
        </p:txBody>
      </p:sp>
      <p:cxnSp>
        <p:nvCxnSpPr>
          <p:cNvPr id="36" name="Straight Connector 2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9FAE6D-DCC4-6247-C8CE-5AA61ED0ADFE}"/>
              </a:ext>
            </a:extLst>
          </p:cNvPr>
          <p:cNvSpPr>
            <a:spLocks noGrp="1"/>
          </p:cNvSpPr>
          <p:nvPr>
            <p:ph idx="1"/>
          </p:nvPr>
        </p:nvSpPr>
        <p:spPr>
          <a:xfrm>
            <a:off x="438912" y="2141534"/>
            <a:ext cx="11245696" cy="4522087"/>
          </a:xfrm>
        </p:spPr>
        <p:txBody>
          <a:bodyPr>
            <a:noAutofit/>
          </a:bodyPr>
          <a:lstStyle/>
          <a:p>
            <a:pPr marL="285750" indent="-285750">
              <a:spcBef>
                <a:spcPts val="600"/>
              </a:spcBef>
              <a:buFont typeface="Arial" panose="020B0604020202020204" pitchFamily="34" charset="0"/>
              <a:buChar char="•"/>
            </a:pPr>
            <a:r>
              <a:rPr lang="en-US" sz="2600" dirty="0">
                <a:solidFill>
                  <a:schemeClr val="bg1"/>
                </a:solidFill>
                <a:latin typeface="Tenorite" panose="00000500000000000000" pitchFamily="2" charset="0"/>
              </a:rPr>
              <a:t>Transfer/on-board applicable OCC staff to DPS</a:t>
            </a:r>
          </a:p>
          <a:p>
            <a:pPr marL="742950" lvl="1" indent="-285750">
              <a:spcBef>
                <a:spcPts val="600"/>
              </a:spcBef>
            </a:pPr>
            <a:r>
              <a:rPr lang="en-US" sz="2600" dirty="0">
                <a:solidFill>
                  <a:schemeClr val="bg1"/>
                </a:solidFill>
                <a:latin typeface="Tenorite" panose="00000500000000000000" pitchFamily="2" charset="0"/>
              </a:rPr>
              <a:t>Commissioned &amp; civilian enforcement officers</a:t>
            </a:r>
          </a:p>
          <a:p>
            <a:pPr marL="742950" lvl="1" indent="-285750">
              <a:spcBef>
                <a:spcPts val="600"/>
              </a:spcBef>
            </a:pPr>
            <a:r>
              <a:rPr lang="en-US" sz="2600" dirty="0">
                <a:solidFill>
                  <a:schemeClr val="bg1"/>
                </a:solidFill>
                <a:latin typeface="Tenorite" panose="00000500000000000000" pitchFamily="2" charset="0"/>
              </a:rPr>
              <a:t>Applicable administrative/support personnel</a:t>
            </a:r>
          </a:p>
          <a:p>
            <a:pPr marL="285750" indent="-285750">
              <a:spcBef>
                <a:spcPts val="600"/>
              </a:spcBef>
              <a:buFont typeface="Arial" panose="020B0604020202020204" pitchFamily="34" charset="0"/>
              <a:buChar char="•"/>
            </a:pPr>
            <a:r>
              <a:rPr lang="en-US" sz="2600" dirty="0">
                <a:solidFill>
                  <a:schemeClr val="bg1"/>
                </a:solidFill>
                <a:latin typeface="Tenorite" panose="00000500000000000000" pitchFamily="2" charset="0"/>
              </a:rPr>
              <a:t>Job duties &amp; assignments </a:t>
            </a:r>
            <a:r>
              <a:rPr lang="en-US" sz="2600" u="sng" dirty="0">
                <a:solidFill>
                  <a:schemeClr val="bg1"/>
                </a:solidFill>
                <a:latin typeface="Tenorite" panose="00000500000000000000" pitchFamily="2" charset="0"/>
              </a:rPr>
              <a:t>initially</a:t>
            </a:r>
            <a:r>
              <a:rPr lang="en-US" sz="2600" dirty="0">
                <a:solidFill>
                  <a:schemeClr val="bg1"/>
                </a:solidFill>
                <a:latin typeface="Tenorite" panose="00000500000000000000" pitchFamily="2" charset="0"/>
              </a:rPr>
              <a:t> stay the same for continuity of operations</a:t>
            </a:r>
          </a:p>
          <a:p>
            <a:pPr marL="285750" indent="-285750">
              <a:spcBef>
                <a:spcPts val="600"/>
              </a:spcBef>
              <a:buFont typeface="Arial" panose="020B0604020202020204" pitchFamily="34" charset="0"/>
              <a:buChar char="•"/>
            </a:pPr>
            <a:r>
              <a:rPr lang="en-US" sz="2600" dirty="0">
                <a:solidFill>
                  <a:schemeClr val="bg1"/>
                </a:solidFill>
                <a:latin typeface="Tenorite" panose="00000500000000000000" pitchFamily="2" charset="0"/>
              </a:rPr>
              <a:t>Incoming OCC officers will attend 3-week POE bridge academy (through OHP), such training organized to preserve continuity of operations</a:t>
            </a:r>
          </a:p>
          <a:p>
            <a:pPr marL="285750" indent="-285750">
              <a:spcBef>
                <a:spcPts val="600"/>
              </a:spcBef>
              <a:buFont typeface="Arial" panose="020B0604020202020204" pitchFamily="34" charset="0"/>
              <a:buChar char="•"/>
            </a:pPr>
            <a:r>
              <a:rPr lang="en-US" sz="2600" dirty="0">
                <a:solidFill>
                  <a:schemeClr val="bg1"/>
                </a:solidFill>
                <a:latin typeface="Tenorite" panose="00000500000000000000" pitchFamily="2" charset="0"/>
              </a:rPr>
              <a:t>DPS will begin a phased program to train all incoming officers to perform North American Standard safety inspections</a:t>
            </a:r>
          </a:p>
          <a:p>
            <a:pPr marL="285750" indent="-285750">
              <a:spcBef>
                <a:spcPts val="600"/>
              </a:spcBef>
              <a:buFont typeface="Arial" panose="020B0604020202020204" pitchFamily="34" charset="0"/>
              <a:buChar char="•"/>
            </a:pPr>
            <a:r>
              <a:rPr lang="en-US" sz="2600" dirty="0">
                <a:solidFill>
                  <a:schemeClr val="bg1"/>
                </a:solidFill>
                <a:latin typeface="Tenorite" panose="00000500000000000000" pitchFamily="2" charset="0"/>
              </a:rPr>
              <a:t>Non-commissioned OCC officers will be evaluated for invitation to attend a peace officer academy </a:t>
            </a:r>
          </a:p>
        </p:txBody>
      </p:sp>
      <p:sp>
        <p:nvSpPr>
          <p:cNvPr id="37" name="Rectangle 28">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51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D0A31EA-962F-8D5C-8E68-9CEB248F045A}"/>
              </a:ext>
            </a:extLst>
          </p:cNvPr>
          <p:cNvSpPr>
            <a:spLocks noGrp="1"/>
          </p:cNvSpPr>
          <p:nvPr>
            <p:ph type="title"/>
          </p:nvPr>
        </p:nvSpPr>
        <p:spPr>
          <a:xfrm>
            <a:off x="838200" y="669925"/>
            <a:ext cx="4508946" cy="1325563"/>
          </a:xfrm>
        </p:spPr>
        <p:txBody>
          <a:bodyPr anchor="b">
            <a:normAutofit/>
          </a:bodyPr>
          <a:lstStyle/>
          <a:p>
            <a:pPr algn="ctr"/>
            <a:r>
              <a:rPr lang="en-ZA" sz="4800" b="1" dirty="0">
                <a:solidFill>
                  <a:schemeClr val="bg1"/>
                </a:solidFill>
                <a:latin typeface="Tenorite" panose="00000500000000000000" pitchFamily="2" charset="0"/>
              </a:rPr>
              <a:t>Year Two</a:t>
            </a:r>
            <a:endParaRPr lang="en-US" sz="4800" b="1" dirty="0">
              <a:solidFill>
                <a:schemeClr val="bg1"/>
              </a:solidFill>
              <a:latin typeface="Tenorite" panose="00000500000000000000" pitchFamily="2" charset="0"/>
            </a:endParaRPr>
          </a:p>
        </p:txBody>
      </p:sp>
      <p:cxnSp>
        <p:nvCxnSpPr>
          <p:cNvPr id="36" name="Straight Connector 2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9FAE6D-DCC4-6247-C8CE-5AA61ED0ADFE}"/>
              </a:ext>
            </a:extLst>
          </p:cNvPr>
          <p:cNvSpPr>
            <a:spLocks noGrp="1"/>
          </p:cNvSpPr>
          <p:nvPr>
            <p:ph idx="1"/>
          </p:nvPr>
        </p:nvSpPr>
        <p:spPr>
          <a:xfrm>
            <a:off x="423238" y="2184112"/>
            <a:ext cx="11380360" cy="4479510"/>
          </a:xfrm>
        </p:spPr>
        <p:txBody>
          <a:bodyPr>
            <a:normAutofit/>
          </a:bodyPr>
          <a:lstStyle/>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Incoming OCC Officers will continue N.A.S. training for:</a:t>
            </a:r>
          </a:p>
          <a:p>
            <a:pPr marL="742950" lvl="1" indent="-285750">
              <a:spcBef>
                <a:spcPts val="600"/>
              </a:spcBef>
            </a:pPr>
            <a:r>
              <a:rPr lang="en-US" sz="2800" dirty="0">
                <a:solidFill>
                  <a:schemeClr val="bg1"/>
                </a:solidFill>
                <a:latin typeface="Tenorite" panose="00000500000000000000" pitchFamily="2" charset="0"/>
              </a:rPr>
              <a:t>General Hazardous Material</a:t>
            </a:r>
          </a:p>
          <a:p>
            <a:pPr marL="742950" lvl="1" indent="-285750">
              <a:spcBef>
                <a:spcPts val="600"/>
              </a:spcBef>
            </a:pPr>
            <a:r>
              <a:rPr lang="en-US" sz="2800" dirty="0">
                <a:solidFill>
                  <a:schemeClr val="bg1"/>
                </a:solidFill>
                <a:latin typeface="Tenorite" panose="00000500000000000000" pitchFamily="2" charset="0"/>
              </a:rPr>
              <a:t>Cargo Tank</a:t>
            </a:r>
          </a:p>
          <a:p>
            <a:pPr marL="742950" lvl="1" indent="-285750">
              <a:spcBef>
                <a:spcPts val="600"/>
              </a:spcBef>
            </a:pPr>
            <a:r>
              <a:rPr lang="en-US" sz="2800" dirty="0">
                <a:solidFill>
                  <a:schemeClr val="bg1"/>
                </a:solidFill>
                <a:latin typeface="Tenorite" panose="00000500000000000000" pitchFamily="2" charset="0"/>
              </a:rPr>
              <a:t>Bulk Package</a:t>
            </a:r>
          </a:p>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All applicable civil and criminal fines will be evaluated for fairness, appropriate public safety and deterrent effect, and avoidance of duplication or over-enforcement</a:t>
            </a:r>
          </a:p>
          <a:p>
            <a:pPr marL="285750" indent="-285750">
              <a:spcBef>
                <a:spcPts val="600"/>
              </a:spcBef>
              <a:buFont typeface="Arial" panose="020B0604020202020204" pitchFamily="34" charset="0"/>
              <a:buChar char="•"/>
            </a:pPr>
            <a:r>
              <a:rPr lang="en-US" sz="3200" dirty="0">
                <a:solidFill>
                  <a:schemeClr val="bg1"/>
                </a:solidFill>
                <a:latin typeface="Tenorite" panose="00000500000000000000" pitchFamily="2" charset="0"/>
              </a:rPr>
              <a:t>DPS will continue to seek opportunities for total program cost efficiencies</a:t>
            </a:r>
          </a:p>
        </p:txBody>
      </p:sp>
      <p:sp>
        <p:nvSpPr>
          <p:cNvPr id="37" name="Rectangle 28">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982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0">
            <a:extLst>
              <a:ext uri="{FF2B5EF4-FFF2-40B4-BE49-F238E27FC236}">
                <a16:creationId xmlns:a16="http://schemas.microsoft.com/office/drawing/2014/main" id="{576152AB-DB4E-43E1-BE8B-9E2B5DE4C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74329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5" name="Rectangle 5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729038"/>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573764-A676-4CB4-2D0B-88DA2EEE425F}"/>
              </a:ext>
            </a:extLst>
          </p:cNvPr>
          <p:cNvSpPr>
            <a:spLocks noGrp="1"/>
          </p:cNvSpPr>
          <p:nvPr>
            <p:ph type="title" idx="4294967295"/>
          </p:nvPr>
        </p:nvSpPr>
        <p:spPr>
          <a:xfrm>
            <a:off x="1115568" y="347730"/>
            <a:ext cx="10168128" cy="2052034"/>
          </a:xfrm>
        </p:spPr>
        <p:txBody>
          <a:bodyPr vert="horz" lIns="91440" tIns="45720" rIns="91440" bIns="45720" rtlCol="0" anchor="ctr">
            <a:normAutofit/>
          </a:bodyPr>
          <a:lstStyle/>
          <a:p>
            <a:r>
              <a:rPr lang="en-US" sz="4800" b="1" kern="1200" dirty="0">
                <a:solidFill>
                  <a:schemeClr val="tx1"/>
                </a:solidFill>
                <a:latin typeface="Tenorite" panose="00000500000000000000" pitchFamily="2" charset="0"/>
              </a:rPr>
              <a:t>Current Funding for</a:t>
            </a:r>
            <a:br>
              <a:rPr lang="en-US" sz="4800" b="1" kern="1200" dirty="0">
                <a:solidFill>
                  <a:schemeClr val="tx1"/>
                </a:solidFill>
                <a:latin typeface="Tenorite" panose="00000500000000000000" pitchFamily="2" charset="0"/>
              </a:rPr>
            </a:br>
            <a:r>
              <a:rPr lang="en-US" sz="4800" b="1" kern="1200" dirty="0">
                <a:solidFill>
                  <a:schemeClr val="tx1"/>
                </a:solidFill>
                <a:latin typeface="Tenorite" panose="00000500000000000000" pitchFamily="2" charset="0"/>
              </a:rPr>
              <a:t>DPS Port of Entry Staffing</a:t>
            </a:r>
          </a:p>
        </p:txBody>
      </p:sp>
      <p:sp>
        <p:nvSpPr>
          <p:cNvPr id="57" name="Rectangle 5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01050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6" name="TextBox 6">
            <a:extLst>
              <a:ext uri="{FF2B5EF4-FFF2-40B4-BE49-F238E27FC236}">
                <a16:creationId xmlns:a16="http://schemas.microsoft.com/office/drawing/2014/main" id="{4F288C87-4D5F-4555-73C9-5C5F859F6D29}"/>
              </a:ext>
            </a:extLst>
          </p:cNvPr>
          <p:cNvGraphicFramePr/>
          <p:nvPr>
            <p:extLst>
              <p:ext uri="{D42A27DB-BD31-4B8C-83A1-F6EECF244321}">
                <p14:modId xmlns:p14="http://schemas.microsoft.com/office/powerpoint/2010/main" val="1947364005"/>
              </p:ext>
            </p:extLst>
          </p:nvPr>
        </p:nvGraphicFramePr>
        <p:xfrm>
          <a:off x="626850" y="2803430"/>
          <a:ext cx="11015399" cy="3706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7658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C28C40-A745-AADC-2207-DF26F49606CB}"/>
              </a:ext>
            </a:extLst>
          </p:cNvPr>
          <p:cNvSpPr>
            <a:spLocks noGrp="1"/>
          </p:cNvSpPr>
          <p:nvPr>
            <p:ph type="title"/>
          </p:nvPr>
        </p:nvSpPr>
        <p:spPr>
          <a:xfrm>
            <a:off x="1121664" y="2187457"/>
            <a:ext cx="9948672" cy="3141776"/>
          </a:xfrm>
        </p:spPr>
        <p:txBody>
          <a:bodyPr vert="horz" lIns="91440" tIns="45720" rIns="91440" bIns="45720" rtlCol="0" anchor="ctr">
            <a:normAutofit/>
          </a:bodyPr>
          <a:lstStyle/>
          <a:p>
            <a:pPr algn="ctr"/>
            <a:r>
              <a:rPr lang="en-US" sz="7200" kern="1200" dirty="0">
                <a:solidFill>
                  <a:schemeClr val="tx1"/>
                </a:solidFill>
                <a:latin typeface="Tenorite" panose="00000500000000000000" pitchFamily="2" charset="0"/>
              </a:rPr>
              <a:t>Funding for </a:t>
            </a:r>
            <a:br>
              <a:rPr lang="en-US" sz="7200" kern="1200" dirty="0">
                <a:solidFill>
                  <a:schemeClr val="tx1"/>
                </a:solidFill>
                <a:latin typeface="Tenorite" panose="00000500000000000000" pitchFamily="2" charset="0"/>
              </a:rPr>
            </a:br>
            <a:r>
              <a:rPr lang="en-US" sz="7200" kern="1200" dirty="0">
                <a:solidFill>
                  <a:schemeClr val="tx1"/>
                </a:solidFill>
                <a:latin typeface="Tenorite" panose="00000500000000000000" pitchFamily="2" charset="0"/>
              </a:rPr>
              <a:t>OHP / Troop S Personnel</a:t>
            </a:r>
          </a:p>
        </p:txBody>
      </p:sp>
      <p:sp>
        <p:nvSpPr>
          <p:cNvPr id="3" name="Text Placeholder 2">
            <a:extLst>
              <a:ext uri="{FF2B5EF4-FFF2-40B4-BE49-F238E27FC236}">
                <a16:creationId xmlns:a16="http://schemas.microsoft.com/office/drawing/2014/main" id="{1F7EF232-936C-A7AB-AEC8-EF14BA15D102}"/>
              </a:ext>
            </a:extLst>
          </p:cNvPr>
          <p:cNvSpPr>
            <a:spLocks noGrp="1"/>
          </p:cNvSpPr>
          <p:nvPr>
            <p:ph type="body" idx="1"/>
          </p:nvPr>
        </p:nvSpPr>
        <p:spPr>
          <a:xfrm>
            <a:off x="1966912" y="5645150"/>
            <a:ext cx="8258176" cy="826776"/>
          </a:xfrm>
        </p:spPr>
        <p:txBody>
          <a:bodyPr vert="horz" lIns="91440" tIns="45720" rIns="91440" bIns="45720" rtlCol="0" anchor="ctr">
            <a:normAutofit/>
          </a:bodyPr>
          <a:lstStyle/>
          <a:p>
            <a:pPr algn="ctr"/>
            <a:r>
              <a:rPr lang="en-US" sz="3600" kern="1200" dirty="0">
                <a:solidFill>
                  <a:schemeClr val="tx1"/>
                </a:solidFill>
                <a:latin typeface="Tenorite" panose="00000500000000000000" pitchFamily="2" charset="0"/>
              </a:rPr>
              <a:t>Not Applicable to Port of Entry Staffing</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137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ABBBEE-BBE3-B216-749E-18694449900C}"/>
              </a:ext>
            </a:extLst>
          </p:cNvPr>
          <p:cNvSpPr>
            <a:spLocks noGrp="1"/>
          </p:cNvSpPr>
          <p:nvPr>
            <p:ph type="title" idx="4294967295"/>
          </p:nvPr>
        </p:nvSpPr>
        <p:spPr>
          <a:xfrm>
            <a:off x="301149" y="1161288"/>
            <a:ext cx="4676033" cy="4526280"/>
          </a:xfrm>
        </p:spPr>
        <p:txBody>
          <a:bodyPr vert="horz" lIns="91440" tIns="45720" rIns="91440" bIns="45720" rtlCol="0" anchor="ctr">
            <a:normAutofit/>
          </a:bodyPr>
          <a:lstStyle/>
          <a:p>
            <a:r>
              <a:rPr lang="en-US" sz="4000" b="1" kern="1200" dirty="0">
                <a:solidFill>
                  <a:schemeClr val="tx1"/>
                </a:solidFill>
                <a:latin typeface="Tenorite" panose="00000500000000000000" pitchFamily="2" charset="0"/>
              </a:rPr>
              <a:t>OHP / TROOP S</a:t>
            </a:r>
            <a:br>
              <a:rPr lang="en-US" sz="4000" b="1" kern="1200" dirty="0">
                <a:solidFill>
                  <a:schemeClr val="tx1"/>
                </a:solidFill>
                <a:latin typeface="Tenorite" panose="00000500000000000000" pitchFamily="2" charset="0"/>
              </a:rPr>
            </a:br>
            <a:r>
              <a:rPr lang="en-US" sz="4000" b="1" kern="1200" dirty="0">
                <a:solidFill>
                  <a:schemeClr val="tx1"/>
                </a:solidFill>
                <a:latin typeface="Tenorite" panose="00000500000000000000" pitchFamily="2" charset="0"/>
              </a:rPr>
              <a:t>Federal MCSAP Funding</a:t>
            </a:r>
          </a:p>
        </p:txBody>
      </p:sp>
      <p:sp>
        <p:nvSpPr>
          <p:cNvPr id="31" name="Rectangle 2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2" name="TextBox 13">
            <a:extLst>
              <a:ext uri="{FF2B5EF4-FFF2-40B4-BE49-F238E27FC236}">
                <a16:creationId xmlns:a16="http://schemas.microsoft.com/office/drawing/2014/main" id="{540B52B4-FC18-A822-DCE2-A38EF8DA021A}"/>
              </a:ext>
            </a:extLst>
          </p:cNvPr>
          <p:cNvGraphicFramePr/>
          <p:nvPr>
            <p:extLst>
              <p:ext uri="{D42A27DB-BD31-4B8C-83A1-F6EECF244321}">
                <p14:modId xmlns:p14="http://schemas.microsoft.com/office/powerpoint/2010/main" val="516169342"/>
              </p:ext>
            </p:extLst>
          </p:nvPr>
        </p:nvGraphicFramePr>
        <p:xfrm>
          <a:off x="4992021" y="412932"/>
          <a:ext cx="6966552" cy="5955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9184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0B7E5-AE2D-9385-2DA0-DC292C524404}"/>
              </a:ext>
            </a:extLst>
          </p:cNvPr>
          <p:cNvSpPr>
            <a:spLocks noGrp="1"/>
          </p:cNvSpPr>
          <p:nvPr>
            <p:ph type="title"/>
          </p:nvPr>
        </p:nvSpPr>
        <p:spPr>
          <a:xfrm>
            <a:off x="1156851" y="637762"/>
            <a:ext cx="9888496" cy="900131"/>
          </a:xfrm>
        </p:spPr>
        <p:txBody>
          <a:bodyPr anchor="t">
            <a:normAutofit/>
          </a:bodyPr>
          <a:lstStyle/>
          <a:p>
            <a:r>
              <a:rPr lang="en-US" sz="4800" b="1" dirty="0">
                <a:solidFill>
                  <a:schemeClr val="bg1"/>
                </a:solidFill>
                <a:latin typeface="Tenorite" panose="00000500000000000000" pitchFamily="2" charset="0"/>
              </a:rPr>
              <a:t>DPS Law Enforcement Authority</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35D827-BCD7-92D5-7BD7-11E71DC75360}"/>
              </a:ext>
            </a:extLst>
          </p:cNvPr>
          <p:cNvSpPr>
            <a:spLocks noGrp="1"/>
          </p:cNvSpPr>
          <p:nvPr>
            <p:ph idx="1"/>
          </p:nvPr>
        </p:nvSpPr>
        <p:spPr>
          <a:xfrm>
            <a:off x="637309" y="2217343"/>
            <a:ext cx="11065163" cy="4340938"/>
          </a:xfrm>
        </p:spPr>
        <p:txBody>
          <a:bodyPr>
            <a:normAutofit lnSpcReduction="10000"/>
          </a:bodyPr>
          <a:lstStyle/>
          <a:p>
            <a:pPr marL="0" indent="0">
              <a:buNone/>
            </a:pPr>
            <a:r>
              <a:rPr lang="en-US" dirty="0">
                <a:latin typeface="Tenorite" panose="00000500000000000000" pitchFamily="2" charset="0"/>
              </a:rPr>
              <a:t>The Commissioner of Public Safety and each officer of the Department of Public Safety, as designated and commissioned by the Commissioner, are hereby declared to be peace officers of the State of Oklahoma and shall be so deemed and taken in all courts having jurisdiction of offenses against the laws of the state. Such officers shall have the powers and authority now and hereafter vested by law in other peace officers, including the right and power of search and seizure, except the serving or execution of civil process, and the </a:t>
            </a:r>
            <a:r>
              <a:rPr lang="en-US" b="1" dirty="0">
                <a:latin typeface="Tenorite" panose="00000500000000000000" pitchFamily="2" charset="0"/>
              </a:rPr>
              <a:t>right and power to investigate and prevent crime and to enforce the criminal laws of this state</a:t>
            </a:r>
            <a:r>
              <a:rPr lang="en-US" dirty="0">
                <a:latin typeface="Tenorite" panose="00000500000000000000" pitchFamily="2" charset="0"/>
              </a:rPr>
              <a:t>. </a:t>
            </a:r>
          </a:p>
          <a:p>
            <a:pPr marL="0" indent="0" algn="r">
              <a:buNone/>
            </a:pPr>
            <a:r>
              <a:rPr lang="en-US" dirty="0">
                <a:latin typeface="Tenorite" panose="00000500000000000000" pitchFamily="2" charset="0"/>
              </a:rPr>
              <a:t>47 O.S. § 2-117(A)</a:t>
            </a:r>
          </a:p>
        </p:txBody>
      </p:sp>
    </p:spTree>
    <p:extLst>
      <p:ext uri="{BB962C8B-B14F-4D97-AF65-F5344CB8AC3E}">
        <p14:creationId xmlns:p14="http://schemas.microsoft.com/office/powerpoint/2010/main" val="1427866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BBBEE-BBE3-B216-749E-18694449900C}"/>
              </a:ext>
            </a:extLst>
          </p:cNvPr>
          <p:cNvSpPr>
            <a:spLocks noGrp="1"/>
          </p:cNvSpPr>
          <p:nvPr>
            <p:ph type="title"/>
          </p:nvPr>
        </p:nvSpPr>
        <p:spPr>
          <a:xfrm>
            <a:off x="838200" y="365125"/>
            <a:ext cx="10515600" cy="1325563"/>
          </a:xfrm>
        </p:spPr>
        <p:txBody>
          <a:bodyPr>
            <a:normAutofit/>
          </a:bodyPr>
          <a:lstStyle/>
          <a:p>
            <a:r>
              <a:rPr lang="en-US" sz="5400" b="1" dirty="0">
                <a:latin typeface="Tenorite" panose="00000500000000000000" pitchFamily="2" charset="0"/>
              </a:rPr>
              <a:t>TROOP S: Civil Penalties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8A6C95-4F56-49B9-CFD4-F1C9B96620F5}"/>
              </a:ext>
            </a:extLst>
          </p:cNvPr>
          <p:cNvSpPr>
            <a:spLocks noGrp="1"/>
          </p:cNvSpPr>
          <p:nvPr>
            <p:ph idx="1"/>
          </p:nvPr>
        </p:nvSpPr>
        <p:spPr>
          <a:xfrm>
            <a:off x="838200" y="1929383"/>
            <a:ext cx="10515600" cy="4663057"/>
          </a:xfrm>
        </p:spPr>
        <p:txBody>
          <a:bodyPr>
            <a:normAutofit lnSpcReduction="10000"/>
          </a:bodyPr>
          <a:lstStyle/>
          <a:p>
            <a:pPr marL="0" indent="0">
              <a:buNone/>
            </a:pPr>
            <a:r>
              <a:rPr lang="en-US" b="0" i="0" dirty="0">
                <a:effectLst/>
                <a:latin typeface="Tenorite" panose="00000500000000000000" pitchFamily="2" charset="0"/>
                <a:cs typeface="Arial"/>
              </a:rPr>
              <a:t>The first One Hundred Thousand Dollars ($100,000.00) of the administrative penalties collected each fiscal year pursuant to the provisions of the Oklahoma Motor Carrier Safety and Hazardous Materials Transportation Act shall be deposited in the General Revenue Fund of the State of Oklahoma. All other monies collected in excess of One Hundred Thousand Dollars ($100,000.00) each fiscal year shall be deposited to the credit of the Department of Public Safety Restricted Revolving Fund for the purpose of administering the Oklahoma Motor Carrier Safety and Hazardous Materials Transportation Act. 47 O.S. § 230.9(H)</a:t>
            </a:r>
            <a:endParaRPr lang="en-US" dirty="0">
              <a:latin typeface="Tenorite" panose="00000500000000000000" pitchFamily="2" charset="0"/>
              <a:cs typeface="Arial"/>
            </a:endParaRPr>
          </a:p>
          <a:p>
            <a:pPr marL="0" indent="0">
              <a:buNone/>
            </a:pPr>
            <a:endParaRPr lang="en-US" dirty="0">
              <a:latin typeface="Tenorite" panose="00000500000000000000" pitchFamily="2" charset="0"/>
            </a:endParaRPr>
          </a:p>
          <a:p>
            <a:pPr marL="0" indent="0" algn="r">
              <a:buNone/>
            </a:pPr>
            <a:r>
              <a:rPr lang="en-US" b="1" dirty="0">
                <a:latin typeface="Tenorite" panose="00000500000000000000" pitchFamily="2" charset="0"/>
              </a:rPr>
              <a:t>SFY22 Civil Penalties: $2,723,179.96</a:t>
            </a:r>
          </a:p>
        </p:txBody>
      </p:sp>
    </p:spTree>
    <p:extLst>
      <p:ext uri="{BB962C8B-B14F-4D97-AF65-F5344CB8AC3E}">
        <p14:creationId xmlns:p14="http://schemas.microsoft.com/office/powerpoint/2010/main" val="105097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DC6C2C-2209-B035-2D2B-9A2715B6C5E7}"/>
              </a:ext>
            </a:extLst>
          </p:cNvPr>
          <p:cNvSpPr>
            <a:spLocks noGrp="1"/>
          </p:cNvSpPr>
          <p:nvPr>
            <p:ph type="title"/>
          </p:nvPr>
        </p:nvSpPr>
        <p:spPr>
          <a:xfrm>
            <a:off x="835153" y="507160"/>
            <a:ext cx="3425950" cy="5438730"/>
          </a:xfrm>
        </p:spPr>
        <p:txBody>
          <a:bodyPr>
            <a:normAutofit/>
          </a:bodyPr>
          <a:lstStyle/>
          <a:p>
            <a:r>
              <a:rPr lang="en-US" sz="3600" b="1" dirty="0">
                <a:latin typeface="Tenorite" panose="00000500000000000000" pitchFamily="2" charset="0"/>
              </a:rPr>
              <a:t>Code of Ethics:</a:t>
            </a:r>
            <a:br>
              <a:rPr lang="en-US" sz="3600" dirty="0">
                <a:latin typeface="Tenorite" panose="00000500000000000000" pitchFamily="2" charset="0"/>
              </a:rPr>
            </a:br>
            <a:r>
              <a:rPr lang="en-US" sz="3600" dirty="0">
                <a:latin typeface="Tenorite" panose="00000500000000000000" pitchFamily="2" charset="0"/>
              </a:rPr>
              <a:t>“As a law enforcement officer, my fundamental duty is to serve the community; to safeguard lives and property….”</a:t>
            </a:r>
          </a:p>
        </p:txBody>
      </p:sp>
      <p:sp>
        <p:nvSpPr>
          <p:cNvPr id="50" name="Rectangle 49">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7BB5A31F-35E2-C2C6-4F0D-BA1B57024B14}"/>
              </a:ext>
            </a:extLst>
          </p:cNvPr>
          <p:cNvGraphicFramePr>
            <a:graphicFrameLocks noGrp="1"/>
          </p:cNvGraphicFramePr>
          <p:nvPr>
            <p:ph idx="1"/>
            <p:extLst>
              <p:ext uri="{D42A27DB-BD31-4B8C-83A1-F6EECF244321}">
                <p14:modId xmlns:p14="http://schemas.microsoft.com/office/powerpoint/2010/main" val="3925100893"/>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20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0B7E5-AE2D-9385-2DA0-DC292C524404}"/>
              </a:ext>
            </a:extLst>
          </p:cNvPr>
          <p:cNvSpPr>
            <a:spLocks noGrp="1"/>
          </p:cNvSpPr>
          <p:nvPr>
            <p:ph type="title"/>
          </p:nvPr>
        </p:nvSpPr>
        <p:spPr>
          <a:xfrm>
            <a:off x="637309" y="637762"/>
            <a:ext cx="10612582" cy="900131"/>
          </a:xfrm>
        </p:spPr>
        <p:txBody>
          <a:bodyPr anchor="t">
            <a:normAutofit fontScale="90000"/>
          </a:bodyPr>
          <a:lstStyle/>
          <a:p>
            <a:r>
              <a:rPr lang="en-US" sz="4800" b="1" dirty="0">
                <a:solidFill>
                  <a:schemeClr val="bg1"/>
                </a:solidFill>
                <a:latin typeface="Tenorite" panose="00000500000000000000" pitchFamily="2" charset="0"/>
              </a:rPr>
              <a:t>Federal &amp; Tribal Law Enforcement Authority</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35D827-BCD7-92D5-7BD7-11E71DC75360}"/>
              </a:ext>
            </a:extLst>
          </p:cNvPr>
          <p:cNvSpPr>
            <a:spLocks noGrp="1"/>
          </p:cNvSpPr>
          <p:nvPr>
            <p:ph idx="1"/>
          </p:nvPr>
        </p:nvSpPr>
        <p:spPr>
          <a:xfrm>
            <a:off x="418011" y="2217343"/>
            <a:ext cx="11490090" cy="4340938"/>
          </a:xfrm>
        </p:spPr>
        <p:txBody>
          <a:bodyPr>
            <a:normAutofit/>
          </a:bodyPr>
          <a:lstStyle/>
          <a:p>
            <a:pPr marL="0" indent="0">
              <a:buNone/>
            </a:pPr>
            <a:r>
              <a:rPr lang="en-US" sz="3200" dirty="0">
                <a:latin typeface="Tenorite" panose="00000500000000000000" pitchFamily="2" charset="0"/>
              </a:rPr>
              <a:t>Troopers &amp; Port of Entry Officers also commissioned to enforce:</a:t>
            </a:r>
          </a:p>
          <a:p>
            <a:pPr marL="576263"/>
            <a:r>
              <a:rPr lang="en-US" dirty="0">
                <a:latin typeface="Tenorite" panose="00000500000000000000" pitchFamily="2" charset="0"/>
              </a:rPr>
              <a:t>Federal Law through Bureau of Indian Affairs Commission</a:t>
            </a:r>
          </a:p>
          <a:p>
            <a:pPr marL="576263"/>
            <a:r>
              <a:rPr lang="en-US" dirty="0">
                <a:latin typeface="Tenorite" panose="00000500000000000000" pitchFamily="2" charset="0"/>
              </a:rPr>
              <a:t>Cherokee Nation Law through Tribal Commission</a:t>
            </a:r>
          </a:p>
          <a:p>
            <a:pPr marL="576263"/>
            <a:r>
              <a:rPr lang="en-US" dirty="0">
                <a:latin typeface="Tenorite" panose="00000500000000000000" pitchFamily="2" charset="0"/>
              </a:rPr>
              <a:t>Chickasaw Nation Law through Tribal Commission</a:t>
            </a:r>
          </a:p>
          <a:p>
            <a:pPr marL="576263"/>
            <a:r>
              <a:rPr lang="en-US" dirty="0">
                <a:latin typeface="Tenorite" panose="00000500000000000000" pitchFamily="2" charset="0"/>
              </a:rPr>
              <a:t>Choctaw Nation Law through Tribal Commission</a:t>
            </a:r>
          </a:p>
          <a:p>
            <a:pPr marL="576263"/>
            <a:r>
              <a:rPr lang="en-US" dirty="0">
                <a:latin typeface="Tenorite" panose="00000500000000000000" pitchFamily="2" charset="0"/>
              </a:rPr>
              <a:t>Muscogee (Creek) Nation Law through Tribal Commission</a:t>
            </a:r>
          </a:p>
          <a:p>
            <a:pPr marL="576263"/>
            <a:r>
              <a:rPr lang="en-US" dirty="0">
                <a:latin typeface="Tenorite" panose="00000500000000000000" pitchFamily="2" charset="0"/>
              </a:rPr>
              <a:t>Quapaw Nation Law through Tribal Commission</a:t>
            </a:r>
          </a:p>
          <a:p>
            <a:pPr marL="576263"/>
            <a:r>
              <a:rPr lang="en-US" dirty="0">
                <a:latin typeface="Tenorite" panose="00000500000000000000" pitchFamily="2" charset="0"/>
              </a:rPr>
              <a:t>Seminole Nation Law through Tribal Commission</a:t>
            </a:r>
          </a:p>
          <a:p>
            <a:endParaRPr lang="en-US" dirty="0">
              <a:latin typeface="Tenorite" panose="00000500000000000000" pitchFamily="2" charset="0"/>
            </a:endParaRPr>
          </a:p>
        </p:txBody>
      </p:sp>
    </p:spTree>
    <p:extLst>
      <p:ext uri="{BB962C8B-B14F-4D97-AF65-F5344CB8AC3E}">
        <p14:creationId xmlns:p14="http://schemas.microsoft.com/office/powerpoint/2010/main" val="81894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3F856D-D19B-7247-3E16-01C0874D47B0}"/>
              </a:ext>
            </a:extLst>
          </p:cNvPr>
          <p:cNvSpPr txBox="1"/>
          <p:nvPr/>
        </p:nvSpPr>
        <p:spPr>
          <a:xfrm>
            <a:off x="5444599" y="1696160"/>
            <a:ext cx="6301522" cy="4832092"/>
          </a:xfrm>
          <a:prstGeom prst="rect">
            <a:avLst/>
          </a:prstGeom>
          <a:noFill/>
        </p:spPr>
        <p:txBody>
          <a:bodyPr wrap="square" rtlCol="0">
            <a:spAutoFit/>
          </a:bodyPr>
          <a:lstStyle/>
          <a:p>
            <a:r>
              <a:rPr lang="en-US" sz="2800" dirty="0"/>
              <a:t>It is therefore declared to be the policy of the State of Oklahoma to provide </a:t>
            </a:r>
            <a:r>
              <a:rPr lang="en-US" sz="2800" b="1" dirty="0"/>
              <a:t>regulatory and enforcement authority to the Oklahoma Department of Public Safety to improve safety related aspects of motor carrier transportation and to protect the people against the risk to life and property inherent in the transportation of property, including hazardous materials, over highways</a:t>
            </a:r>
            <a:r>
              <a:rPr lang="en-US" sz="2800" dirty="0"/>
              <a:t> ... </a:t>
            </a:r>
          </a:p>
          <a:p>
            <a:pPr algn="r"/>
            <a:r>
              <a:rPr lang="en-US" sz="2800" dirty="0"/>
              <a:t>47 O.S. § 230.2</a:t>
            </a:r>
          </a:p>
        </p:txBody>
      </p:sp>
      <p:sp>
        <p:nvSpPr>
          <p:cNvPr id="10" name="Title 1">
            <a:extLst>
              <a:ext uri="{FF2B5EF4-FFF2-40B4-BE49-F238E27FC236}">
                <a16:creationId xmlns:a16="http://schemas.microsoft.com/office/drawing/2014/main" id="{7F2D69FD-E8AC-45FB-9C52-E01FA9D8E409}"/>
              </a:ext>
            </a:extLst>
          </p:cNvPr>
          <p:cNvSpPr txBox="1">
            <a:spLocks/>
          </p:cNvSpPr>
          <p:nvPr/>
        </p:nvSpPr>
        <p:spPr>
          <a:xfrm>
            <a:off x="5272169" y="479513"/>
            <a:ext cx="6573230" cy="99920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pPr algn="ctr"/>
            <a:r>
              <a:rPr lang="en-ZA" sz="3600" b="1" dirty="0">
                <a:solidFill>
                  <a:schemeClr val="tx1"/>
                </a:solidFill>
              </a:rPr>
              <a:t>Legislative Public policy:</a:t>
            </a:r>
          </a:p>
          <a:p>
            <a:pPr algn="ctr"/>
            <a:r>
              <a:rPr lang="en-US" dirty="0">
                <a:solidFill>
                  <a:schemeClr val="tx1"/>
                </a:solidFill>
              </a:rPr>
              <a:t>Motor Carrier Safety &amp; Hazardous Materials Transportation Act</a:t>
            </a:r>
            <a:endParaRPr lang="en-ZA" dirty="0">
              <a:solidFill>
                <a:schemeClr val="tx1"/>
              </a:solidFill>
            </a:endParaRPr>
          </a:p>
        </p:txBody>
      </p:sp>
      <p:pic>
        <p:nvPicPr>
          <p:cNvPr id="12" name="Picture 11" descr="A picture containing person, truck, outdoor&#10;&#10;Description automatically generated">
            <a:extLst>
              <a:ext uri="{FF2B5EF4-FFF2-40B4-BE49-F238E27FC236}">
                <a16:creationId xmlns:a16="http://schemas.microsoft.com/office/drawing/2014/main" id="{B410290A-90F2-4361-83DA-4DE7C5F260C3}"/>
              </a:ext>
            </a:extLst>
          </p:cNvPr>
          <p:cNvPicPr>
            <a:picLocks noChangeAspect="1"/>
          </p:cNvPicPr>
          <p:nvPr/>
        </p:nvPicPr>
        <p:blipFill rotWithShape="1">
          <a:blip r:embed="rId3"/>
          <a:srcRect l="34367" r="10691"/>
          <a:stretch/>
        </p:blipFill>
        <p:spPr>
          <a:xfrm>
            <a:off x="0" y="2628"/>
            <a:ext cx="5023945" cy="6858000"/>
          </a:xfrm>
          <a:prstGeom prst="rect">
            <a:avLst/>
          </a:prstGeom>
        </p:spPr>
      </p:pic>
    </p:spTree>
    <p:extLst>
      <p:ext uri="{BB962C8B-B14F-4D97-AF65-F5344CB8AC3E}">
        <p14:creationId xmlns:p14="http://schemas.microsoft.com/office/powerpoint/2010/main" val="60438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0B7E5-AE2D-9385-2DA0-DC292C524404}"/>
              </a:ext>
            </a:extLst>
          </p:cNvPr>
          <p:cNvSpPr>
            <a:spLocks noGrp="1"/>
          </p:cNvSpPr>
          <p:nvPr>
            <p:ph type="title"/>
          </p:nvPr>
        </p:nvSpPr>
        <p:spPr>
          <a:xfrm>
            <a:off x="318734" y="0"/>
            <a:ext cx="11678193" cy="1504950"/>
          </a:xfrm>
        </p:spPr>
        <p:txBody>
          <a:bodyPr>
            <a:normAutofit fontScale="90000"/>
          </a:bodyPr>
          <a:lstStyle/>
          <a:p>
            <a:r>
              <a:rPr lang="en-US" sz="3600" b="1" dirty="0">
                <a:solidFill>
                  <a:srgbClr val="FFFFFF"/>
                </a:solidFill>
                <a:latin typeface="Tenorite" panose="00000500000000000000" pitchFamily="2" charset="0"/>
              </a:rPr>
              <a:t>DPS Authority Under Oklahoma</a:t>
            </a:r>
            <a:br>
              <a:rPr lang="en-US" sz="3600" b="1" dirty="0">
                <a:solidFill>
                  <a:srgbClr val="FFFFFF"/>
                </a:solidFill>
                <a:latin typeface="Tenorite" panose="00000500000000000000" pitchFamily="2" charset="0"/>
              </a:rPr>
            </a:br>
            <a:r>
              <a:rPr lang="en-US" sz="3600" b="1" dirty="0">
                <a:solidFill>
                  <a:srgbClr val="FFFFFF"/>
                </a:solidFill>
                <a:latin typeface="Tenorite" panose="00000500000000000000" pitchFamily="2" charset="0"/>
              </a:rPr>
              <a:t>Motor Carrier Safety &amp; Hazardous Materials Transportation Act</a:t>
            </a:r>
          </a:p>
        </p:txBody>
      </p:sp>
      <p:sp>
        <p:nvSpPr>
          <p:cNvPr id="3" name="Content Placeholder 2">
            <a:extLst>
              <a:ext uri="{FF2B5EF4-FFF2-40B4-BE49-F238E27FC236}">
                <a16:creationId xmlns:a16="http://schemas.microsoft.com/office/drawing/2014/main" id="{0200D035-A36A-9978-B0C9-570D446DA1D3}"/>
              </a:ext>
            </a:extLst>
          </p:cNvPr>
          <p:cNvSpPr>
            <a:spLocks noGrp="1"/>
          </p:cNvSpPr>
          <p:nvPr>
            <p:ph idx="1"/>
          </p:nvPr>
        </p:nvSpPr>
        <p:spPr>
          <a:xfrm>
            <a:off x="572655" y="1885278"/>
            <a:ext cx="11166763" cy="4933533"/>
          </a:xfrm>
        </p:spPr>
        <p:txBody>
          <a:bodyPr anchor="t">
            <a:normAutofit lnSpcReduction="10000"/>
          </a:bodyPr>
          <a:lstStyle/>
          <a:p>
            <a:pPr marL="0" indent="0">
              <a:buNone/>
            </a:pPr>
            <a:r>
              <a:rPr lang="en-US" sz="2400" dirty="0">
                <a:latin typeface="Tenorite" panose="00000500000000000000" pitchFamily="2" charset="0"/>
              </a:rPr>
              <a:t>[Commissioner] may authorize any officer, employee or agent of the Department to: . . . .</a:t>
            </a:r>
          </a:p>
          <a:p>
            <a:pPr marL="457200" indent="-227013">
              <a:buNone/>
            </a:pPr>
            <a:r>
              <a:rPr lang="en-US" sz="2400" dirty="0">
                <a:latin typeface="Tenorite" panose="00000500000000000000" pitchFamily="2" charset="0"/>
              </a:rPr>
              <a:t>c. </a:t>
            </a:r>
            <a:r>
              <a:rPr lang="en-US" sz="2400" b="1" dirty="0">
                <a:latin typeface="Tenorite" panose="00000500000000000000" pitchFamily="2" charset="0"/>
              </a:rPr>
              <a:t>stop and inspect any driver or commercial motor vehicle</a:t>
            </a:r>
            <a:r>
              <a:rPr lang="en-US" sz="2400" dirty="0">
                <a:latin typeface="Tenorite" panose="00000500000000000000" pitchFamily="2" charset="0"/>
              </a:rPr>
              <a:t> for any violation of the Oklahoma Motor Carrier Safety and Hazardous Materials Transportation Act or rules and regulations issued pursuant thereto,</a:t>
            </a:r>
          </a:p>
          <a:p>
            <a:pPr marL="457200" indent="-227013">
              <a:buNone/>
            </a:pPr>
            <a:r>
              <a:rPr lang="en-US" sz="2400" dirty="0">
                <a:latin typeface="Tenorite" panose="00000500000000000000" pitchFamily="2" charset="0"/>
              </a:rPr>
              <a:t>d. </a:t>
            </a:r>
            <a:r>
              <a:rPr lang="en-US" sz="2400" b="1" dirty="0">
                <a:latin typeface="Tenorite" panose="00000500000000000000" pitchFamily="2" charset="0"/>
              </a:rPr>
              <a:t>declare and mark any transport vehicle or container as out of service</a:t>
            </a:r>
            <a:r>
              <a:rPr lang="en-US" sz="2400" dirty="0">
                <a:latin typeface="Tenorite" panose="00000500000000000000" pitchFamily="2" charset="0"/>
              </a:rPr>
              <a:t> if its condition, filling, equipment or protective devices would be hazardous to life or property during transportation, or if records thereof reflect such hazard …</a:t>
            </a:r>
          </a:p>
          <a:p>
            <a:pPr marL="457200" indent="-227013">
              <a:buNone/>
            </a:pPr>
            <a:r>
              <a:rPr lang="en-US" sz="2400" dirty="0">
                <a:latin typeface="Tenorite" panose="00000500000000000000" pitchFamily="2" charset="0"/>
              </a:rPr>
              <a:t>e. </a:t>
            </a:r>
            <a:r>
              <a:rPr lang="en-US" sz="2400" b="1" dirty="0">
                <a:latin typeface="Tenorite" panose="00000500000000000000" pitchFamily="2" charset="0"/>
              </a:rPr>
              <a:t>prohibit any commercial driver from transporting hazardous materials</a:t>
            </a:r>
            <a:r>
              <a:rPr lang="en-US" sz="2400" dirty="0">
                <a:latin typeface="Tenorite" panose="00000500000000000000" pitchFamily="2" charset="0"/>
              </a:rPr>
              <a:t> if such driver is unqualified or disqualified …, and</a:t>
            </a:r>
          </a:p>
          <a:p>
            <a:pPr marL="457200" indent="-227013">
              <a:buNone/>
            </a:pPr>
            <a:r>
              <a:rPr lang="en-US" sz="2400" dirty="0">
                <a:latin typeface="Tenorite" panose="00000500000000000000" pitchFamily="2" charset="0"/>
              </a:rPr>
              <a:t>f. </a:t>
            </a:r>
            <a:r>
              <a:rPr lang="en-US" sz="2400" b="1" dirty="0">
                <a:latin typeface="Tenorite" panose="00000500000000000000" pitchFamily="2" charset="0"/>
              </a:rPr>
              <a:t>administer and enforce the provisions of the Oklahoma Motor Carrier Safety and Hazardous Materials Transportation Act</a:t>
            </a:r>
            <a:r>
              <a:rPr lang="en-US" sz="2400" dirty="0">
                <a:latin typeface="Tenorite" panose="00000500000000000000" pitchFamily="2" charset="0"/>
              </a:rPr>
              <a:t> and any rules and regulations issued pursuant thereto. </a:t>
            </a:r>
          </a:p>
          <a:p>
            <a:pPr marL="457200" indent="-227013" algn="r">
              <a:buNone/>
            </a:pPr>
            <a:r>
              <a:rPr lang="en-US" sz="2400" dirty="0">
                <a:latin typeface="Tenorite" panose="00000500000000000000" pitchFamily="2" charset="0"/>
              </a:rPr>
              <a:t>47 O.S. § 230.4</a:t>
            </a:r>
          </a:p>
        </p:txBody>
      </p:sp>
    </p:spTree>
    <p:extLst>
      <p:ext uri="{BB962C8B-B14F-4D97-AF65-F5344CB8AC3E}">
        <p14:creationId xmlns:p14="http://schemas.microsoft.com/office/powerpoint/2010/main" val="342949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Rectangle 5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69DFC-1DC0-271E-F3B2-36B3D2A3E972}"/>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latin typeface="Tenorite" panose="00000500000000000000" pitchFamily="2" charset="0"/>
              </a:rPr>
              <a:t>Certifications for NAS Inspections</a:t>
            </a:r>
          </a:p>
        </p:txBody>
      </p:sp>
      <p:graphicFrame>
        <p:nvGraphicFramePr>
          <p:cNvPr id="40" name="Content Placeholder 2">
            <a:extLst>
              <a:ext uri="{FF2B5EF4-FFF2-40B4-BE49-F238E27FC236}">
                <a16:creationId xmlns:a16="http://schemas.microsoft.com/office/drawing/2014/main" id="{3530E045-03AA-4E30-78AC-9C4005F701AD}"/>
              </a:ext>
            </a:extLst>
          </p:cNvPr>
          <p:cNvGraphicFramePr>
            <a:graphicFrameLocks noGrp="1"/>
          </p:cNvGraphicFramePr>
          <p:nvPr>
            <p:ph idx="1"/>
            <p:extLst>
              <p:ext uri="{D42A27DB-BD31-4B8C-83A1-F6EECF244321}">
                <p14:modId xmlns:p14="http://schemas.microsoft.com/office/powerpoint/2010/main" val="690459476"/>
              </p:ext>
            </p:extLst>
          </p:nvPr>
        </p:nvGraphicFramePr>
        <p:xfrm>
          <a:off x="4178595" y="212651"/>
          <a:ext cx="7697971" cy="644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804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C6A82-D9CF-A47D-8604-6C3EE975625B}"/>
              </a:ext>
            </a:extLst>
          </p:cNvPr>
          <p:cNvSpPr>
            <a:spLocks noGrp="1"/>
          </p:cNvSpPr>
          <p:nvPr>
            <p:ph type="title"/>
          </p:nvPr>
        </p:nvSpPr>
        <p:spPr>
          <a:xfrm>
            <a:off x="459347" y="255182"/>
            <a:ext cx="10808204" cy="1335560"/>
          </a:xfrm>
        </p:spPr>
        <p:txBody>
          <a:bodyPr>
            <a:normAutofit/>
          </a:bodyPr>
          <a:lstStyle/>
          <a:p>
            <a:r>
              <a:rPr lang="en-US" sz="4800" b="1" dirty="0">
                <a:solidFill>
                  <a:srgbClr val="FFFFFF"/>
                </a:solidFill>
                <a:latin typeface="Tenorite" panose="00000500000000000000" pitchFamily="2" charset="0"/>
              </a:rPr>
              <a:t>North American Standard Inspections</a:t>
            </a:r>
          </a:p>
        </p:txBody>
      </p:sp>
      <p:sp>
        <p:nvSpPr>
          <p:cNvPr id="3" name="Content Placeholder 2">
            <a:extLst>
              <a:ext uri="{FF2B5EF4-FFF2-40B4-BE49-F238E27FC236}">
                <a16:creationId xmlns:a16="http://schemas.microsoft.com/office/drawing/2014/main" id="{D9C5BE24-3A04-3D8F-1B70-AFD6A8A77FF5}"/>
              </a:ext>
            </a:extLst>
          </p:cNvPr>
          <p:cNvSpPr>
            <a:spLocks noGrp="1"/>
          </p:cNvSpPr>
          <p:nvPr>
            <p:ph idx="1"/>
          </p:nvPr>
        </p:nvSpPr>
        <p:spPr>
          <a:xfrm>
            <a:off x="329609" y="1885278"/>
            <a:ext cx="11419368" cy="4472991"/>
          </a:xfrm>
        </p:spPr>
        <p:txBody>
          <a:bodyPr anchor="ctr">
            <a:normAutofit lnSpcReduction="10000"/>
          </a:bodyPr>
          <a:lstStyle/>
          <a:p>
            <a:r>
              <a:rPr lang="en-US" sz="3200" b="1" dirty="0">
                <a:latin typeface="Tenorite" panose="00000500000000000000" pitchFamily="2" charset="0"/>
              </a:rPr>
              <a:t>Level I</a:t>
            </a:r>
            <a:r>
              <a:rPr lang="en-US" sz="3200" dirty="0">
                <a:latin typeface="Tenorite" panose="00000500000000000000" pitchFamily="2" charset="0"/>
              </a:rPr>
              <a:t> is a 37-step inspection procedure that involves examination of the motor carrier’s and driver’s credentials, record of duty status, the mechanical condition of the vehicle and any hazardous materials/dangerous goods that may be present.</a:t>
            </a:r>
          </a:p>
          <a:p>
            <a:r>
              <a:rPr lang="en-US" sz="3200" b="1" dirty="0">
                <a:latin typeface="Tenorite" panose="00000500000000000000" pitchFamily="2" charset="0"/>
              </a:rPr>
              <a:t>Level II</a:t>
            </a:r>
            <a:r>
              <a:rPr lang="en-US" sz="3200" dirty="0">
                <a:latin typeface="Tenorite" panose="00000500000000000000" pitchFamily="2" charset="0"/>
              </a:rPr>
              <a:t> is a driver and walk-around vehicle inspection, involving the inspection of items that can be checked without physically getting under the vehicle.</a:t>
            </a:r>
          </a:p>
          <a:p>
            <a:r>
              <a:rPr lang="en-US" sz="3200" b="1" dirty="0">
                <a:latin typeface="Tenorite" panose="00000500000000000000" pitchFamily="2" charset="0"/>
              </a:rPr>
              <a:t>Level III</a:t>
            </a:r>
            <a:r>
              <a:rPr lang="en-US" sz="3200" dirty="0">
                <a:latin typeface="Tenorite" panose="00000500000000000000" pitchFamily="2" charset="0"/>
              </a:rPr>
              <a:t> is a driver-only inspection that includes examination of the driver’s credentials and documents.</a:t>
            </a:r>
          </a:p>
        </p:txBody>
      </p:sp>
    </p:spTree>
    <p:extLst>
      <p:ext uri="{BB962C8B-B14F-4D97-AF65-F5344CB8AC3E}">
        <p14:creationId xmlns:p14="http://schemas.microsoft.com/office/powerpoint/2010/main" val="411960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C6A82-D9CF-A47D-8604-6C3EE975625B}"/>
              </a:ext>
            </a:extLst>
          </p:cNvPr>
          <p:cNvSpPr>
            <a:spLocks noGrp="1"/>
          </p:cNvSpPr>
          <p:nvPr>
            <p:ph type="title"/>
          </p:nvPr>
        </p:nvSpPr>
        <p:spPr>
          <a:xfrm>
            <a:off x="459347" y="255182"/>
            <a:ext cx="10808204" cy="1335560"/>
          </a:xfrm>
        </p:spPr>
        <p:txBody>
          <a:bodyPr>
            <a:normAutofit/>
          </a:bodyPr>
          <a:lstStyle/>
          <a:p>
            <a:r>
              <a:rPr lang="en-US" sz="4800" b="1" dirty="0">
                <a:solidFill>
                  <a:srgbClr val="FFFFFF"/>
                </a:solidFill>
                <a:latin typeface="Tenorite" panose="00000500000000000000" pitchFamily="2" charset="0"/>
              </a:rPr>
              <a:t>NAS Inspections - Continued</a:t>
            </a:r>
          </a:p>
        </p:txBody>
      </p:sp>
      <p:sp>
        <p:nvSpPr>
          <p:cNvPr id="3" name="Content Placeholder 2">
            <a:extLst>
              <a:ext uri="{FF2B5EF4-FFF2-40B4-BE49-F238E27FC236}">
                <a16:creationId xmlns:a16="http://schemas.microsoft.com/office/drawing/2014/main" id="{D9C5BE24-3A04-3D8F-1B70-AFD6A8A77FF5}"/>
              </a:ext>
            </a:extLst>
          </p:cNvPr>
          <p:cNvSpPr>
            <a:spLocks noGrp="1"/>
          </p:cNvSpPr>
          <p:nvPr>
            <p:ph idx="1"/>
          </p:nvPr>
        </p:nvSpPr>
        <p:spPr>
          <a:xfrm>
            <a:off x="329609" y="1733108"/>
            <a:ext cx="11419368" cy="4625162"/>
          </a:xfrm>
        </p:spPr>
        <p:txBody>
          <a:bodyPr anchor="ctr">
            <a:normAutofit fontScale="92500" lnSpcReduction="20000"/>
          </a:bodyPr>
          <a:lstStyle/>
          <a:p>
            <a:r>
              <a:rPr lang="en-US" sz="3200" b="1" dirty="0">
                <a:latin typeface="Tenorite" panose="00000500000000000000" pitchFamily="2" charset="0"/>
              </a:rPr>
              <a:t>Level IV</a:t>
            </a:r>
            <a:r>
              <a:rPr lang="en-US" sz="3200" dirty="0">
                <a:latin typeface="Tenorite" panose="00000500000000000000" pitchFamily="2" charset="0"/>
              </a:rPr>
              <a:t> special inspections are a one-time examination of a particular item. These examinations are normally made in support of a study or to verify or refute a suspected trend.</a:t>
            </a:r>
          </a:p>
          <a:p>
            <a:r>
              <a:rPr lang="en-US" sz="3200" b="1" dirty="0">
                <a:latin typeface="Tenorite" panose="00000500000000000000" pitchFamily="2" charset="0"/>
              </a:rPr>
              <a:t>Level V</a:t>
            </a:r>
            <a:r>
              <a:rPr lang="en-US" sz="3200" dirty="0">
                <a:latin typeface="Tenorite" panose="00000500000000000000" pitchFamily="2" charset="0"/>
              </a:rPr>
              <a:t> is a vehicle-only inspection which may be performed without a driver present, at any location.</a:t>
            </a:r>
          </a:p>
          <a:p>
            <a:r>
              <a:rPr lang="en-US" sz="3200" b="1" dirty="0">
                <a:latin typeface="Tenorite" panose="00000500000000000000" pitchFamily="2" charset="0"/>
              </a:rPr>
              <a:t>Level VI</a:t>
            </a:r>
            <a:r>
              <a:rPr lang="en-US" sz="3200" dirty="0">
                <a:latin typeface="Tenorite" panose="00000500000000000000" pitchFamily="2" charset="0"/>
              </a:rPr>
              <a:t> is a specialized inspection of transuranic waste and highway route controlled quantities of radioactive material.</a:t>
            </a:r>
          </a:p>
          <a:p>
            <a:r>
              <a:rPr lang="en-US" sz="3200" b="1" dirty="0">
                <a:latin typeface="Tenorite" panose="00000500000000000000" pitchFamily="2" charset="0"/>
              </a:rPr>
              <a:t>Level VII</a:t>
            </a:r>
            <a:r>
              <a:rPr lang="en-US" sz="3200" dirty="0">
                <a:latin typeface="Tenorite" panose="00000500000000000000" pitchFamily="2" charset="0"/>
              </a:rPr>
              <a:t> is a jurisdictionally mandated inspection.</a:t>
            </a:r>
          </a:p>
          <a:p>
            <a:r>
              <a:rPr lang="en-US" sz="3200" b="1" dirty="0">
                <a:latin typeface="Tenorite" panose="00000500000000000000" pitchFamily="2" charset="0"/>
              </a:rPr>
              <a:t>Level VIII</a:t>
            </a:r>
            <a:r>
              <a:rPr lang="en-US" sz="3200" dirty="0">
                <a:latin typeface="Tenorite" panose="00000500000000000000" pitchFamily="2" charset="0"/>
              </a:rPr>
              <a:t> is an inspection conducted electronically or wirelessly while the vehicle is in motion, without direct interaction with an inspector.</a:t>
            </a:r>
          </a:p>
        </p:txBody>
      </p:sp>
    </p:spTree>
    <p:extLst>
      <p:ext uri="{BB962C8B-B14F-4D97-AF65-F5344CB8AC3E}">
        <p14:creationId xmlns:p14="http://schemas.microsoft.com/office/powerpoint/2010/main" val="1230787140"/>
      </p:ext>
    </p:extLst>
  </p:cSld>
  <p:clrMapOvr>
    <a:masterClrMapping/>
  </p:clrMapOvr>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dark sales pitch_tm22318419_Win32_LW__SL_v3" id="{25F84EBA-C1D2-4AFA-BE29-F69FFF8F2DC6}" vid="{6C5BA4FE-EBF3-4DA8-82DB-24F1AF7B6C4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84A1C-2814-43A7-9448-348326113A45}">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BA3906-9696-4247-AC0D-DD5C26B2A70A}">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446390-8521-40A2-A462-EA068123BED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443</TotalTime>
  <Words>2135</Words>
  <Application>Microsoft Office PowerPoint</Application>
  <PresentationFormat>Widescreen</PresentationFormat>
  <Paragraphs>213</Paragraphs>
  <Slides>31</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Calibri Light</vt:lpstr>
      <vt:lpstr>Tenorite</vt:lpstr>
      <vt:lpstr>Monoline</vt:lpstr>
      <vt:lpstr>Custom Design</vt:lpstr>
      <vt:lpstr>Motor Carrier Regulation and Enforcement</vt:lpstr>
      <vt:lpstr>1. Make all state officers charged with stopping CMVs public safety specialists</vt:lpstr>
      <vt:lpstr>DPS Law Enforcement Authority</vt:lpstr>
      <vt:lpstr>Federal &amp; Tribal Law Enforcement Authority</vt:lpstr>
      <vt:lpstr>PowerPoint Presentation</vt:lpstr>
      <vt:lpstr>DPS Authority Under Oklahoma Motor Carrier Safety &amp; Hazardous Materials Transportation Act</vt:lpstr>
      <vt:lpstr>Certifications for NAS Inspections</vt:lpstr>
      <vt:lpstr>North American Standard Inspections</vt:lpstr>
      <vt:lpstr>NAS Inspections - Continued</vt:lpstr>
      <vt:lpstr>Inspection Steps   Handout</vt:lpstr>
      <vt:lpstr>Out of Service Manual</vt:lpstr>
      <vt:lpstr>DPS Port of Entry Officers (2022)</vt:lpstr>
      <vt:lpstr>Troopers (2022)</vt:lpstr>
      <vt:lpstr>PowerPoint Presentation</vt:lpstr>
      <vt:lpstr>Examples of Public Safety Gaps</vt:lpstr>
      <vt:lpstr>2. Develop  Unified &amp; Consistent Approach to  CMV Enforcement </vt:lpstr>
      <vt:lpstr>Confusing for the Industry</vt:lpstr>
      <vt:lpstr>3. Reduce Costs and Enhance Efficiency</vt:lpstr>
      <vt:lpstr>Officers of two agencies staffing the same facility</vt:lpstr>
      <vt:lpstr>Ports of Entry</vt:lpstr>
      <vt:lpstr>Interior Weigh Stations</vt:lpstr>
      <vt:lpstr>Combining All State CMV Enforcement Officers Under DPS</vt:lpstr>
      <vt:lpstr>Virtual Weigh Stations</vt:lpstr>
      <vt:lpstr>Transition Goals</vt:lpstr>
      <vt:lpstr>Year One</vt:lpstr>
      <vt:lpstr>Year Two</vt:lpstr>
      <vt:lpstr>Current Funding for DPS Port of Entry Staffing</vt:lpstr>
      <vt:lpstr>Funding for  OHP / Troop S Personnel</vt:lpstr>
      <vt:lpstr>OHP / TROOP S Federal MCSAP Funding</vt:lpstr>
      <vt:lpstr>TROOP S: Civil Penalties</vt:lpstr>
      <vt:lpstr>Code of Ethics: “As a law enforcement officer, my fundamental duty is to serve the community; to safeguard lives and property….”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Motor Carrier Enforcement Unification Act</dc:title>
  <dc:creator>Greg Metcalfe</dc:creator>
  <cp:lastModifiedBy>Greg Metcalfe</cp:lastModifiedBy>
  <cp:revision>3</cp:revision>
  <cp:lastPrinted>2023-02-09T19:19:44Z</cp:lastPrinted>
  <dcterms:created xsi:type="dcterms:W3CDTF">2022-09-01T13:43:04Z</dcterms:created>
  <dcterms:modified xsi:type="dcterms:W3CDTF">2023-09-19T16:15:30Z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