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1" r:id="rId4"/>
  </p:sldMasterIdLst>
  <p:notesMasterIdLst>
    <p:notesMasterId r:id="rId15"/>
  </p:notesMasterIdLst>
  <p:handoutMasterIdLst>
    <p:handoutMasterId r:id="rId16"/>
  </p:handoutMasterIdLst>
  <p:sldIdLst>
    <p:sldId id="359" r:id="rId5"/>
    <p:sldId id="355" r:id="rId6"/>
    <p:sldId id="360" r:id="rId7"/>
    <p:sldId id="358" r:id="rId8"/>
    <p:sldId id="365" r:id="rId9"/>
    <p:sldId id="362" r:id="rId10"/>
    <p:sldId id="332" r:id="rId11"/>
    <p:sldId id="363" r:id="rId12"/>
    <p:sldId id="364" r:id="rId13"/>
    <p:sldId id="361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1924AD-D603-48F9-97E2-318BD8ECB4ED}" v="965" dt="2023-10-20T12:35:27.6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92" y="20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 Metcalfe" userId="6010bf73-9d09-471f-8c31-9dc0ce6a024f" providerId="ADAL" clId="{2D849B7E-A8BA-4EB3-BF96-8988F27D34A1}"/>
    <pc:docChg chg="modSld modNotesMaster modHandout">
      <pc:chgData name="Greg Metcalfe" userId="6010bf73-9d09-471f-8c31-9dc0ce6a024f" providerId="ADAL" clId="{2D849B7E-A8BA-4EB3-BF96-8988F27D34A1}" dt="2023-02-09T19:38:48.584" v="29" actId="20577"/>
      <pc:docMkLst>
        <pc:docMk/>
      </pc:docMkLst>
      <pc:sldChg chg="modNotesTx">
        <pc:chgData name="Greg Metcalfe" userId="6010bf73-9d09-471f-8c31-9dc0ce6a024f" providerId="ADAL" clId="{2D849B7E-A8BA-4EB3-BF96-8988F27D34A1}" dt="2023-02-09T19:18:03.011" v="26" actId="20577"/>
        <pc:sldMkLst>
          <pc:docMk/>
          <pc:sldMk cId="604389765" sldId="302"/>
        </pc:sldMkLst>
      </pc:sldChg>
      <pc:sldChg chg="modNotesTx">
        <pc:chgData name="Greg Metcalfe" userId="6010bf73-9d09-471f-8c31-9dc0ce6a024f" providerId="ADAL" clId="{2D849B7E-A8BA-4EB3-BF96-8988F27D34A1}" dt="2023-02-09T19:38:48.584" v="29" actId="20577"/>
        <pc:sldMkLst>
          <pc:docMk/>
          <pc:sldMk cId="799678746" sldId="303"/>
        </pc:sldMkLst>
      </pc:sldChg>
      <pc:sldChg chg="modSp mod">
        <pc:chgData name="Greg Metcalfe" userId="6010bf73-9d09-471f-8c31-9dc0ce6a024f" providerId="ADAL" clId="{2D849B7E-A8BA-4EB3-BF96-8988F27D34A1}" dt="2023-02-09T19:16:08.780" v="13" actId="20577"/>
        <pc:sldMkLst>
          <pc:docMk/>
          <pc:sldMk cId="1034320841" sldId="309"/>
        </pc:sldMkLst>
        <pc:spChg chg="mod">
          <ac:chgData name="Greg Metcalfe" userId="6010bf73-9d09-471f-8c31-9dc0ce6a024f" providerId="ADAL" clId="{2D849B7E-A8BA-4EB3-BF96-8988F27D34A1}" dt="2023-02-09T19:16:08.780" v="13" actId="20577"/>
          <ac:spMkLst>
            <pc:docMk/>
            <pc:sldMk cId="1034320841" sldId="309"/>
            <ac:spMk id="2" creationId="{532EAF08-CE16-3AAD-68B0-649287D495AE}"/>
          </ac:spMkLst>
        </pc:spChg>
      </pc:sldChg>
      <pc:sldChg chg="modSp mod">
        <pc:chgData name="Greg Metcalfe" userId="6010bf73-9d09-471f-8c31-9dc0ce6a024f" providerId="ADAL" clId="{2D849B7E-A8BA-4EB3-BF96-8988F27D34A1}" dt="2023-02-09T19:16:00.201" v="6" actId="20577"/>
        <pc:sldMkLst>
          <pc:docMk/>
          <pc:sldMk cId="3106038073" sldId="310"/>
        </pc:sldMkLst>
        <pc:spChg chg="mod">
          <ac:chgData name="Greg Metcalfe" userId="6010bf73-9d09-471f-8c31-9dc0ce6a024f" providerId="ADAL" clId="{2D849B7E-A8BA-4EB3-BF96-8988F27D34A1}" dt="2023-02-09T19:16:00.201" v="6" actId="20577"/>
          <ac:spMkLst>
            <pc:docMk/>
            <pc:sldMk cId="3106038073" sldId="310"/>
            <ac:spMk id="6" creationId="{04D3F51D-576B-BAF0-A5BE-A52983B3AB2F}"/>
          </ac:spMkLst>
        </pc:spChg>
      </pc:sldChg>
    </pc:docChg>
  </pc:docChgLst>
  <pc:docChgLst>
    <pc:chgData name="Greg Metcalfe" userId="6010bf73-9d09-471f-8c31-9dc0ce6a024f" providerId="ADAL" clId="{FA1924AD-D603-48F9-97E2-318BD8ECB4ED}"/>
    <pc:docChg chg="undo custSel addSld delSld modSld sldOrd delMainMaster">
      <pc:chgData name="Greg Metcalfe" userId="6010bf73-9d09-471f-8c31-9dc0ce6a024f" providerId="ADAL" clId="{FA1924AD-D603-48F9-97E2-318BD8ECB4ED}" dt="2023-10-20T12:35:27.616" v="1405"/>
      <pc:docMkLst>
        <pc:docMk/>
      </pc:docMkLst>
      <pc:sldChg chg="del">
        <pc:chgData name="Greg Metcalfe" userId="6010bf73-9d09-471f-8c31-9dc0ce6a024f" providerId="ADAL" clId="{FA1924AD-D603-48F9-97E2-318BD8ECB4ED}" dt="2023-10-18T17:17:22.752" v="311" actId="47"/>
        <pc:sldMkLst>
          <pc:docMk/>
          <pc:sldMk cId="1642425379" sldId="256"/>
        </pc:sldMkLst>
      </pc:sldChg>
      <pc:sldChg chg="addSp delSp modSp add del mod ord setBg setClrOvrMap delDesignElem">
        <pc:chgData name="Greg Metcalfe" userId="6010bf73-9d09-471f-8c31-9dc0ce6a024f" providerId="ADAL" clId="{FA1924AD-D603-48F9-97E2-318BD8ECB4ED}" dt="2023-10-19T19:13:07.813" v="1198" actId="47"/>
        <pc:sldMkLst>
          <pc:docMk/>
          <pc:sldMk cId="137751326" sldId="323"/>
        </pc:sldMkLst>
        <pc:spChg chg="mod">
          <ac:chgData name="Greg Metcalfe" userId="6010bf73-9d09-471f-8c31-9dc0ce6a024f" providerId="ADAL" clId="{FA1924AD-D603-48F9-97E2-318BD8ECB4ED}" dt="2023-10-18T16:42:19.354" v="55" actId="26606"/>
          <ac:spMkLst>
            <pc:docMk/>
            <pc:sldMk cId="137751326" sldId="323"/>
            <ac:spMk id="2" creationId="{5D0A31EA-962F-8D5C-8E68-9CEB248F045A}"/>
          </ac:spMkLst>
        </pc:spChg>
        <pc:spChg chg="mod">
          <ac:chgData name="Greg Metcalfe" userId="6010bf73-9d09-471f-8c31-9dc0ce6a024f" providerId="ADAL" clId="{FA1924AD-D603-48F9-97E2-318BD8ECB4ED}" dt="2023-10-18T18:34:11.566" v="1068" actId="14100"/>
          <ac:spMkLst>
            <pc:docMk/>
            <pc:sldMk cId="137751326" sldId="323"/>
            <ac:spMk id="3" creationId="{4A9FAE6D-DCC4-6247-C8CE-5AA61ED0ADFE}"/>
          </ac:spMkLst>
        </pc:spChg>
        <pc:spChg chg="add">
          <ac:chgData name="Greg Metcalfe" userId="6010bf73-9d09-471f-8c31-9dc0ce6a024f" providerId="ADAL" clId="{FA1924AD-D603-48F9-97E2-318BD8ECB4ED}" dt="2023-10-18T16:42:19.354" v="55" actId="26606"/>
          <ac:spMkLst>
            <pc:docMk/>
            <pc:sldMk cId="137751326" sldId="323"/>
            <ac:spMk id="5" creationId="{09588DA8-065E-4F6F-8EFD-43104AB2E0CF}"/>
          </ac:spMkLst>
        </pc:spChg>
        <pc:spChg chg="add">
          <ac:chgData name="Greg Metcalfe" userId="6010bf73-9d09-471f-8c31-9dc0ce6a024f" providerId="ADAL" clId="{FA1924AD-D603-48F9-97E2-318BD8ECB4ED}" dt="2023-10-18T16:42:19.354" v="55" actId="26606"/>
          <ac:spMkLst>
            <pc:docMk/>
            <pc:sldMk cId="137751326" sldId="323"/>
            <ac:spMk id="6" creationId="{C4285719-470E-454C-AF62-8323075F1F5B}"/>
          </ac:spMkLst>
        </pc:spChg>
        <pc:spChg chg="add">
          <ac:chgData name="Greg Metcalfe" userId="6010bf73-9d09-471f-8c31-9dc0ce6a024f" providerId="ADAL" clId="{FA1924AD-D603-48F9-97E2-318BD8ECB4ED}" dt="2023-10-18T16:42:19.354" v="55" actId="26606"/>
          <ac:spMkLst>
            <pc:docMk/>
            <pc:sldMk cId="137751326" sldId="323"/>
            <ac:spMk id="7" creationId="{CD9FE4EF-C4D8-49A0-B2FF-81D8DB7D8A24}"/>
          </ac:spMkLst>
        </pc:spChg>
        <pc:spChg chg="add">
          <ac:chgData name="Greg Metcalfe" userId="6010bf73-9d09-471f-8c31-9dc0ce6a024f" providerId="ADAL" clId="{FA1924AD-D603-48F9-97E2-318BD8ECB4ED}" dt="2023-10-18T16:42:19.354" v="55" actId="26606"/>
          <ac:spMkLst>
            <pc:docMk/>
            <pc:sldMk cId="137751326" sldId="323"/>
            <ac:spMk id="9" creationId="{4300840D-0A0B-4512-BACA-B439D5B9C57C}"/>
          </ac:spMkLst>
        </pc:spChg>
        <pc:spChg chg="add">
          <ac:chgData name="Greg Metcalfe" userId="6010bf73-9d09-471f-8c31-9dc0ce6a024f" providerId="ADAL" clId="{FA1924AD-D603-48F9-97E2-318BD8ECB4ED}" dt="2023-10-18T16:42:19.354" v="55" actId="26606"/>
          <ac:spMkLst>
            <pc:docMk/>
            <pc:sldMk cId="137751326" sldId="323"/>
            <ac:spMk id="11" creationId="{D2B78728-A580-49A7-84F9-6EF6F583ADE0}"/>
          </ac:spMkLst>
        </pc:spChg>
        <pc:spChg chg="add">
          <ac:chgData name="Greg Metcalfe" userId="6010bf73-9d09-471f-8c31-9dc0ce6a024f" providerId="ADAL" clId="{FA1924AD-D603-48F9-97E2-318BD8ECB4ED}" dt="2023-10-18T16:42:19.354" v="55" actId="26606"/>
          <ac:spMkLst>
            <pc:docMk/>
            <pc:sldMk cId="137751326" sldId="323"/>
            <ac:spMk id="13" creationId="{38FAA1A1-D861-433F-88FA-1E9D6FD31D11}"/>
          </ac:spMkLst>
        </pc:spChg>
        <pc:spChg chg="add">
          <ac:chgData name="Greg Metcalfe" userId="6010bf73-9d09-471f-8c31-9dc0ce6a024f" providerId="ADAL" clId="{FA1924AD-D603-48F9-97E2-318BD8ECB4ED}" dt="2023-10-18T16:42:19.354" v="55" actId="26606"/>
          <ac:spMkLst>
            <pc:docMk/>
            <pc:sldMk cId="137751326" sldId="323"/>
            <ac:spMk id="15" creationId="{8D71EDA1-87BF-4D5D-AB79-F346FD19278A}"/>
          </ac:spMkLst>
        </pc:spChg>
        <pc:spChg chg="add del">
          <ac:chgData name="Greg Metcalfe" userId="6010bf73-9d09-471f-8c31-9dc0ce6a024f" providerId="ADAL" clId="{FA1924AD-D603-48F9-97E2-318BD8ECB4ED}" dt="2023-10-18T16:40:34.143" v="50"/>
          <ac:spMkLst>
            <pc:docMk/>
            <pc:sldMk cId="137751326" sldId="323"/>
            <ac:spMk id="35" creationId="{A7AE9375-4664-4DB2-922D-2782A6E439AC}"/>
          </ac:spMkLst>
        </pc:spChg>
        <pc:spChg chg="add del">
          <ac:chgData name="Greg Metcalfe" userId="6010bf73-9d09-471f-8c31-9dc0ce6a024f" providerId="ADAL" clId="{FA1924AD-D603-48F9-97E2-318BD8ECB4ED}" dt="2023-10-18T16:40:34.143" v="50"/>
          <ac:spMkLst>
            <pc:docMk/>
            <pc:sldMk cId="137751326" sldId="323"/>
            <ac:spMk id="37" creationId="{9DD005C1-8C51-42D6-9BEE-B9B83849743D}"/>
          </ac:spMkLst>
        </pc:spChg>
        <pc:cxnChg chg="add del">
          <ac:chgData name="Greg Metcalfe" userId="6010bf73-9d09-471f-8c31-9dc0ce6a024f" providerId="ADAL" clId="{FA1924AD-D603-48F9-97E2-318BD8ECB4ED}" dt="2023-10-18T16:40:34.143" v="50"/>
          <ac:cxnSpMkLst>
            <pc:docMk/>
            <pc:sldMk cId="137751326" sldId="323"/>
            <ac:cxnSpMk id="36" creationId="{EE504C98-6397-41C1-A8D8-2D9C4ED307E0}"/>
          </ac:cxnSpMkLst>
        </pc:cxnChg>
      </pc:sldChg>
      <pc:sldChg chg="addSp delSp modSp add del mod setBg delDesignElem">
        <pc:chgData name="Greg Metcalfe" userId="6010bf73-9d09-471f-8c31-9dc0ce6a024f" providerId="ADAL" clId="{FA1924AD-D603-48F9-97E2-318BD8ECB4ED}" dt="2023-10-20T12:20:23.244" v="1402" actId="1076"/>
        <pc:sldMkLst>
          <pc:docMk/>
          <pc:sldMk cId="136608697" sldId="332"/>
        </pc:sldMkLst>
        <pc:spChg chg="mod">
          <ac:chgData name="Greg Metcalfe" userId="6010bf73-9d09-471f-8c31-9dc0ce6a024f" providerId="ADAL" clId="{FA1924AD-D603-48F9-97E2-318BD8ECB4ED}" dt="2023-10-20T12:20:23.244" v="1402" actId="1076"/>
          <ac:spMkLst>
            <pc:docMk/>
            <pc:sldMk cId="136608697" sldId="332"/>
            <ac:spMk id="2" creationId="{7284A38F-71DA-B540-FDC2-D7162D85031A}"/>
          </ac:spMkLst>
        </pc:spChg>
        <pc:spChg chg="add del mod">
          <ac:chgData name="Greg Metcalfe" userId="6010bf73-9d09-471f-8c31-9dc0ce6a024f" providerId="ADAL" clId="{FA1924AD-D603-48F9-97E2-318BD8ECB4ED}" dt="2023-10-19T19:07:33.080" v="1168" actId="26606"/>
          <ac:spMkLst>
            <pc:docMk/>
            <pc:sldMk cId="136608697" sldId="332"/>
            <ac:spMk id="3" creationId="{3D7683F6-F5C5-6525-9FDB-1BE421B00DED}"/>
          </ac:spMkLst>
        </pc:spChg>
        <pc:spChg chg="add del">
          <ac:chgData name="Greg Metcalfe" userId="6010bf73-9d09-471f-8c31-9dc0ce6a024f" providerId="ADAL" clId="{FA1924AD-D603-48F9-97E2-318BD8ECB4ED}" dt="2023-10-19T19:07:33.080" v="1168" actId="26606"/>
          <ac:spMkLst>
            <pc:docMk/>
            <pc:sldMk cId="136608697" sldId="332"/>
            <ac:spMk id="5" creationId="{09588DA8-065E-4F6F-8EFD-43104AB2E0CF}"/>
          </ac:spMkLst>
        </pc:spChg>
        <pc:spChg chg="add del">
          <ac:chgData name="Greg Metcalfe" userId="6010bf73-9d09-471f-8c31-9dc0ce6a024f" providerId="ADAL" clId="{FA1924AD-D603-48F9-97E2-318BD8ECB4ED}" dt="2023-10-19T19:07:33.080" v="1168" actId="26606"/>
          <ac:spMkLst>
            <pc:docMk/>
            <pc:sldMk cId="136608697" sldId="332"/>
            <ac:spMk id="6" creationId="{C4285719-470E-454C-AF62-8323075F1F5B}"/>
          </ac:spMkLst>
        </pc:spChg>
        <pc:spChg chg="add del">
          <ac:chgData name="Greg Metcalfe" userId="6010bf73-9d09-471f-8c31-9dc0ce6a024f" providerId="ADAL" clId="{FA1924AD-D603-48F9-97E2-318BD8ECB4ED}" dt="2023-10-19T19:07:33.080" v="1168" actId="26606"/>
          <ac:spMkLst>
            <pc:docMk/>
            <pc:sldMk cId="136608697" sldId="332"/>
            <ac:spMk id="7" creationId="{CD9FE4EF-C4D8-49A0-B2FF-81D8DB7D8A24}"/>
          </ac:spMkLst>
        </pc:spChg>
        <pc:spChg chg="add del">
          <ac:chgData name="Greg Metcalfe" userId="6010bf73-9d09-471f-8c31-9dc0ce6a024f" providerId="ADAL" clId="{FA1924AD-D603-48F9-97E2-318BD8ECB4ED}" dt="2023-10-18T16:40:34.143" v="50"/>
          <ac:spMkLst>
            <pc:docMk/>
            <pc:sldMk cId="136608697" sldId="332"/>
            <ac:spMk id="8" creationId="{E8A8EAB8-D2FF-444D-B34B-7D32F106AD0E}"/>
          </ac:spMkLst>
        </pc:spChg>
        <pc:spChg chg="add del">
          <ac:chgData name="Greg Metcalfe" userId="6010bf73-9d09-471f-8c31-9dc0ce6a024f" providerId="ADAL" clId="{FA1924AD-D603-48F9-97E2-318BD8ECB4ED}" dt="2023-10-19T19:07:33.080" v="1168" actId="26606"/>
          <ac:spMkLst>
            <pc:docMk/>
            <pc:sldMk cId="136608697" sldId="332"/>
            <ac:spMk id="14" creationId="{4300840D-0A0B-4512-BACA-B439D5B9C57C}"/>
          </ac:spMkLst>
        </pc:spChg>
        <pc:spChg chg="add del">
          <ac:chgData name="Greg Metcalfe" userId="6010bf73-9d09-471f-8c31-9dc0ce6a024f" providerId="ADAL" clId="{FA1924AD-D603-48F9-97E2-318BD8ECB4ED}" dt="2023-10-19T19:07:33.080" v="1168" actId="26606"/>
          <ac:spMkLst>
            <pc:docMk/>
            <pc:sldMk cId="136608697" sldId="332"/>
            <ac:spMk id="16" creationId="{D2B78728-A580-49A7-84F9-6EF6F583ADE0}"/>
          </ac:spMkLst>
        </pc:spChg>
        <pc:spChg chg="add del">
          <ac:chgData name="Greg Metcalfe" userId="6010bf73-9d09-471f-8c31-9dc0ce6a024f" providerId="ADAL" clId="{FA1924AD-D603-48F9-97E2-318BD8ECB4ED}" dt="2023-10-19T19:07:33.080" v="1168" actId="26606"/>
          <ac:spMkLst>
            <pc:docMk/>
            <pc:sldMk cId="136608697" sldId="332"/>
            <ac:spMk id="18" creationId="{38FAA1A1-D861-433F-88FA-1E9D6FD31D11}"/>
          </ac:spMkLst>
        </pc:spChg>
        <pc:spChg chg="add del">
          <ac:chgData name="Greg Metcalfe" userId="6010bf73-9d09-471f-8c31-9dc0ce6a024f" providerId="ADAL" clId="{FA1924AD-D603-48F9-97E2-318BD8ECB4ED}" dt="2023-10-19T19:07:33.080" v="1168" actId="26606"/>
          <ac:spMkLst>
            <pc:docMk/>
            <pc:sldMk cId="136608697" sldId="332"/>
            <ac:spMk id="20" creationId="{8D71EDA1-87BF-4D5D-AB79-F346FD19278A}"/>
          </ac:spMkLst>
        </pc:spChg>
        <pc:spChg chg="add">
          <ac:chgData name="Greg Metcalfe" userId="6010bf73-9d09-471f-8c31-9dc0ce6a024f" providerId="ADAL" clId="{FA1924AD-D603-48F9-97E2-318BD8ECB4ED}" dt="2023-10-19T19:07:33.080" v="1168" actId="26606"/>
          <ac:spMkLst>
            <pc:docMk/>
            <pc:sldMk cId="136608697" sldId="332"/>
            <ac:spMk id="23" creationId="{2659FDB4-FCBE-4A89-B46D-43D4FA54464D}"/>
          </ac:spMkLst>
        </pc:spChg>
        <pc:spChg chg="add del">
          <ac:chgData name="Greg Metcalfe" userId="6010bf73-9d09-471f-8c31-9dc0ce6a024f" providerId="ADAL" clId="{FA1924AD-D603-48F9-97E2-318BD8ECB4ED}" dt="2023-10-19T19:07:16.181" v="1164" actId="26606"/>
          <ac:spMkLst>
            <pc:docMk/>
            <pc:sldMk cId="136608697" sldId="332"/>
            <ac:spMk id="26" creationId="{2659FDB4-FCBE-4A89-B46D-43D4FA54464D}"/>
          </ac:spMkLst>
        </pc:spChg>
        <pc:graphicFrameChg chg="add del mod">
          <ac:chgData name="Greg Metcalfe" userId="6010bf73-9d09-471f-8c31-9dc0ce6a024f" providerId="ADAL" clId="{FA1924AD-D603-48F9-97E2-318BD8ECB4ED}" dt="2023-10-19T19:07:16.181" v="1164" actId="26606"/>
          <ac:graphicFrameMkLst>
            <pc:docMk/>
            <pc:sldMk cId="136608697" sldId="332"/>
            <ac:graphicFrameMk id="22" creationId="{C480B095-7D93-87DC-7164-6CBA49E434C1}"/>
          </ac:graphicFrameMkLst>
        </pc:graphicFrameChg>
        <pc:graphicFrameChg chg="add mod">
          <ac:chgData name="Greg Metcalfe" userId="6010bf73-9d09-471f-8c31-9dc0ce6a024f" providerId="ADAL" clId="{FA1924AD-D603-48F9-97E2-318BD8ECB4ED}" dt="2023-10-20T12:20:13.568" v="1401" actId="1076"/>
          <ac:graphicFrameMkLst>
            <pc:docMk/>
            <pc:sldMk cId="136608697" sldId="332"/>
            <ac:graphicFrameMk id="25" creationId="{36D3D010-2032-671B-830F-3CB47CDC248A}"/>
          </ac:graphicFrameMkLst>
        </pc:graphicFrameChg>
        <pc:cxnChg chg="add del">
          <ac:chgData name="Greg Metcalfe" userId="6010bf73-9d09-471f-8c31-9dc0ce6a024f" providerId="ADAL" clId="{FA1924AD-D603-48F9-97E2-318BD8ECB4ED}" dt="2023-10-18T16:40:34.143" v="50"/>
          <ac:cxnSpMkLst>
            <pc:docMk/>
            <pc:sldMk cId="136608697" sldId="332"/>
            <ac:cxnSpMk id="10" creationId="{067633D1-6EE6-4118-B9F0-B363477BEE7A}"/>
          </ac:cxnSpMkLst>
        </pc:cxnChg>
        <pc:cxnChg chg="add del">
          <ac:chgData name="Greg Metcalfe" userId="6010bf73-9d09-471f-8c31-9dc0ce6a024f" providerId="ADAL" clId="{FA1924AD-D603-48F9-97E2-318BD8ECB4ED}" dt="2023-10-18T16:40:34.143" v="50"/>
          <ac:cxnSpMkLst>
            <pc:docMk/>
            <pc:sldMk cId="136608697" sldId="332"/>
            <ac:cxnSpMk id="12" creationId="{4AD7FFC6-42A9-49CB-B5E9-B3F6B038331B}"/>
          </ac:cxnSpMkLst>
        </pc:cxnChg>
        <pc:cxnChg chg="add">
          <ac:chgData name="Greg Metcalfe" userId="6010bf73-9d09-471f-8c31-9dc0ce6a024f" providerId="ADAL" clId="{FA1924AD-D603-48F9-97E2-318BD8ECB4ED}" dt="2023-10-19T19:07:33.080" v="1168" actId="26606"/>
          <ac:cxnSpMkLst>
            <pc:docMk/>
            <pc:sldMk cId="136608697" sldId="332"/>
            <ac:cxnSpMk id="24" creationId="{C8F51B3F-8331-4E4A-AE96-D47B1006EEAD}"/>
          </ac:cxnSpMkLst>
        </pc:cxnChg>
        <pc:cxnChg chg="add del">
          <ac:chgData name="Greg Metcalfe" userId="6010bf73-9d09-471f-8c31-9dc0ce6a024f" providerId="ADAL" clId="{FA1924AD-D603-48F9-97E2-318BD8ECB4ED}" dt="2023-10-19T19:07:16.181" v="1164" actId="26606"/>
          <ac:cxnSpMkLst>
            <pc:docMk/>
            <pc:sldMk cId="136608697" sldId="332"/>
            <ac:cxnSpMk id="28" creationId="{C8F51B3F-8331-4E4A-AE96-D47B1006EEAD}"/>
          </ac:cxnSpMkLst>
        </pc:cxnChg>
      </pc:sldChg>
      <pc:sldChg chg="addSp delSp modSp add del mod setBg delDesignElem">
        <pc:chgData name="Greg Metcalfe" userId="6010bf73-9d09-471f-8c31-9dc0ce6a024f" providerId="ADAL" clId="{FA1924AD-D603-48F9-97E2-318BD8ECB4ED}" dt="2023-10-19T19:16:47.207" v="1242" actId="47"/>
        <pc:sldMkLst>
          <pc:docMk/>
          <pc:sldMk cId="1319982351" sldId="333"/>
        </pc:sldMkLst>
        <pc:spChg chg="mod">
          <ac:chgData name="Greg Metcalfe" userId="6010bf73-9d09-471f-8c31-9dc0ce6a024f" providerId="ADAL" clId="{FA1924AD-D603-48F9-97E2-318BD8ECB4ED}" dt="2023-10-18T16:42:26.349" v="56" actId="26606"/>
          <ac:spMkLst>
            <pc:docMk/>
            <pc:sldMk cId="1319982351" sldId="333"/>
            <ac:spMk id="2" creationId="{5D0A31EA-962F-8D5C-8E68-9CEB248F045A}"/>
          </ac:spMkLst>
        </pc:spChg>
        <pc:spChg chg="mod">
          <ac:chgData name="Greg Metcalfe" userId="6010bf73-9d09-471f-8c31-9dc0ce6a024f" providerId="ADAL" clId="{FA1924AD-D603-48F9-97E2-318BD8ECB4ED}" dt="2023-10-18T18:34:58.394" v="1069" actId="6549"/>
          <ac:spMkLst>
            <pc:docMk/>
            <pc:sldMk cId="1319982351" sldId="333"/>
            <ac:spMk id="3" creationId="{4A9FAE6D-DCC4-6247-C8CE-5AA61ED0ADFE}"/>
          </ac:spMkLst>
        </pc:spChg>
        <pc:spChg chg="add">
          <ac:chgData name="Greg Metcalfe" userId="6010bf73-9d09-471f-8c31-9dc0ce6a024f" providerId="ADAL" clId="{FA1924AD-D603-48F9-97E2-318BD8ECB4ED}" dt="2023-10-18T16:42:26.349" v="56" actId="26606"/>
          <ac:spMkLst>
            <pc:docMk/>
            <pc:sldMk cId="1319982351" sldId="333"/>
            <ac:spMk id="8" creationId="{09588DA8-065E-4F6F-8EFD-43104AB2E0CF}"/>
          </ac:spMkLst>
        </pc:spChg>
        <pc:spChg chg="add">
          <ac:chgData name="Greg Metcalfe" userId="6010bf73-9d09-471f-8c31-9dc0ce6a024f" providerId="ADAL" clId="{FA1924AD-D603-48F9-97E2-318BD8ECB4ED}" dt="2023-10-18T16:42:26.349" v="56" actId="26606"/>
          <ac:spMkLst>
            <pc:docMk/>
            <pc:sldMk cId="1319982351" sldId="333"/>
            <ac:spMk id="10" creationId="{C4285719-470E-454C-AF62-8323075F1F5B}"/>
          </ac:spMkLst>
        </pc:spChg>
        <pc:spChg chg="add">
          <ac:chgData name="Greg Metcalfe" userId="6010bf73-9d09-471f-8c31-9dc0ce6a024f" providerId="ADAL" clId="{FA1924AD-D603-48F9-97E2-318BD8ECB4ED}" dt="2023-10-18T16:42:26.349" v="56" actId="26606"/>
          <ac:spMkLst>
            <pc:docMk/>
            <pc:sldMk cId="1319982351" sldId="333"/>
            <ac:spMk id="12" creationId="{CD9FE4EF-C4D8-49A0-B2FF-81D8DB7D8A24}"/>
          </ac:spMkLst>
        </pc:spChg>
        <pc:spChg chg="add">
          <ac:chgData name="Greg Metcalfe" userId="6010bf73-9d09-471f-8c31-9dc0ce6a024f" providerId="ADAL" clId="{FA1924AD-D603-48F9-97E2-318BD8ECB4ED}" dt="2023-10-18T16:42:26.349" v="56" actId="26606"/>
          <ac:spMkLst>
            <pc:docMk/>
            <pc:sldMk cId="1319982351" sldId="333"/>
            <ac:spMk id="14" creationId="{4300840D-0A0B-4512-BACA-B439D5B9C57C}"/>
          </ac:spMkLst>
        </pc:spChg>
        <pc:spChg chg="add">
          <ac:chgData name="Greg Metcalfe" userId="6010bf73-9d09-471f-8c31-9dc0ce6a024f" providerId="ADAL" clId="{FA1924AD-D603-48F9-97E2-318BD8ECB4ED}" dt="2023-10-18T16:42:26.349" v="56" actId="26606"/>
          <ac:spMkLst>
            <pc:docMk/>
            <pc:sldMk cId="1319982351" sldId="333"/>
            <ac:spMk id="16" creationId="{D2B78728-A580-49A7-84F9-6EF6F583ADE0}"/>
          </ac:spMkLst>
        </pc:spChg>
        <pc:spChg chg="add">
          <ac:chgData name="Greg Metcalfe" userId="6010bf73-9d09-471f-8c31-9dc0ce6a024f" providerId="ADAL" clId="{FA1924AD-D603-48F9-97E2-318BD8ECB4ED}" dt="2023-10-18T16:42:26.349" v="56" actId="26606"/>
          <ac:spMkLst>
            <pc:docMk/>
            <pc:sldMk cId="1319982351" sldId="333"/>
            <ac:spMk id="18" creationId="{38FAA1A1-D861-433F-88FA-1E9D6FD31D11}"/>
          </ac:spMkLst>
        </pc:spChg>
        <pc:spChg chg="add">
          <ac:chgData name="Greg Metcalfe" userId="6010bf73-9d09-471f-8c31-9dc0ce6a024f" providerId="ADAL" clId="{FA1924AD-D603-48F9-97E2-318BD8ECB4ED}" dt="2023-10-18T16:42:26.349" v="56" actId="26606"/>
          <ac:spMkLst>
            <pc:docMk/>
            <pc:sldMk cId="1319982351" sldId="333"/>
            <ac:spMk id="20" creationId="{8D71EDA1-87BF-4D5D-AB79-F346FD19278A}"/>
          </ac:spMkLst>
        </pc:spChg>
        <pc:spChg chg="add del">
          <ac:chgData name="Greg Metcalfe" userId="6010bf73-9d09-471f-8c31-9dc0ce6a024f" providerId="ADAL" clId="{FA1924AD-D603-48F9-97E2-318BD8ECB4ED}" dt="2023-10-18T16:40:34.143" v="50"/>
          <ac:spMkLst>
            <pc:docMk/>
            <pc:sldMk cId="1319982351" sldId="333"/>
            <ac:spMk id="35" creationId="{A7AE9375-4664-4DB2-922D-2782A6E439AC}"/>
          </ac:spMkLst>
        </pc:spChg>
        <pc:spChg chg="add del">
          <ac:chgData name="Greg Metcalfe" userId="6010bf73-9d09-471f-8c31-9dc0ce6a024f" providerId="ADAL" clId="{FA1924AD-D603-48F9-97E2-318BD8ECB4ED}" dt="2023-10-18T16:40:34.143" v="50"/>
          <ac:spMkLst>
            <pc:docMk/>
            <pc:sldMk cId="1319982351" sldId="333"/>
            <ac:spMk id="37" creationId="{9DD005C1-8C51-42D6-9BEE-B9B83849743D}"/>
          </ac:spMkLst>
        </pc:spChg>
        <pc:cxnChg chg="add del">
          <ac:chgData name="Greg Metcalfe" userId="6010bf73-9d09-471f-8c31-9dc0ce6a024f" providerId="ADAL" clId="{FA1924AD-D603-48F9-97E2-318BD8ECB4ED}" dt="2023-10-18T16:40:34.143" v="50"/>
          <ac:cxnSpMkLst>
            <pc:docMk/>
            <pc:sldMk cId="1319982351" sldId="333"/>
            <ac:cxnSpMk id="36" creationId="{EE504C98-6397-41C1-A8D8-2D9C4ED307E0}"/>
          </ac:cxnSpMkLst>
        </pc:cxnChg>
      </pc:sldChg>
      <pc:sldChg chg="del ord">
        <pc:chgData name="Greg Metcalfe" userId="6010bf73-9d09-471f-8c31-9dc0ce6a024f" providerId="ADAL" clId="{FA1924AD-D603-48F9-97E2-318BD8ECB4ED}" dt="2023-10-18T18:35:35.686" v="1071" actId="47"/>
        <pc:sldMkLst>
          <pc:docMk/>
          <pc:sldMk cId="257206512" sldId="346"/>
        </pc:sldMkLst>
      </pc:sldChg>
      <pc:sldChg chg="del">
        <pc:chgData name="Greg Metcalfe" userId="6010bf73-9d09-471f-8c31-9dc0ce6a024f" providerId="ADAL" clId="{FA1924AD-D603-48F9-97E2-318BD8ECB4ED}" dt="2023-10-18T16:30:51.771" v="8" actId="47"/>
        <pc:sldMkLst>
          <pc:docMk/>
          <pc:sldMk cId="1670987274" sldId="347"/>
        </pc:sldMkLst>
      </pc:sldChg>
      <pc:sldChg chg="del">
        <pc:chgData name="Greg Metcalfe" userId="6010bf73-9d09-471f-8c31-9dc0ce6a024f" providerId="ADAL" clId="{FA1924AD-D603-48F9-97E2-318BD8ECB4ED}" dt="2023-10-18T16:30:51.771" v="8" actId="47"/>
        <pc:sldMkLst>
          <pc:docMk/>
          <pc:sldMk cId="115280819" sldId="348"/>
        </pc:sldMkLst>
      </pc:sldChg>
      <pc:sldChg chg="addSp delSp modSp del mod">
        <pc:chgData name="Greg Metcalfe" userId="6010bf73-9d09-471f-8c31-9dc0ce6a024f" providerId="ADAL" clId="{FA1924AD-D603-48F9-97E2-318BD8ECB4ED}" dt="2023-10-18T17:17:27.010" v="312" actId="47"/>
        <pc:sldMkLst>
          <pc:docMk/>
          <pc:sldMk cId="2925452873" sldId="354"/>
        </pc:sldMkLst>
        <pc:spChg chg="mod">
          <ac:chgData name="Greg Metcalfe" userId="6010bf73-9d09-471f-8c31-9dc0ce6a024f" providerId="ADAL" clId="{FA1924AD-D603-48F9-97E2-318BD8ECB4ED}" dt="2023-10-18T16:32:40.601" v="14" actId="255"/>
          <ac:spMkLst>
            <pc:docMk/>
            <pc:sldMk cId="2925452873" sldId="354"/>
            <ac:spMk id="2" creationId="{135F7C06-652F-107B-B901-8FF269D96860}"/>
          </ac:spMkLst>
        </pc:spChg>
        <pc:spChg chg="del mod">
          <ac:chgData name="Greg Metcalfe" userId="6010bf73-9d09-471f-8c31-9dc0ce6a024f" providerId="ADAL" clId="{FA1924AD-D603-48F9-97E2-318BD8ECB4ED}" dt="2023-10-18T16:31:51.427" v="10" actId="478"/>
          <ac:spMkLst>
            <pc:docMk/>
            <pc:sldMk cId="2925452873" sldId="354"/>
            <ac:spMk id="3" creationId="{63939DC5-BB5A-97D4-F437-03BCEB55234E}"/>
          </ac:spMkLst>
        </pc:spChg>
        <pc:spChg chg="del">
          <ac:chgData name="Greg Metcalfe" userId="6010bf73-9d09-471f-8c31-9dc0ce6a024f" providerId="ADAL" clId="{FA1924AD-D603-48F9-97E2-318BD8ECB4ED}" dt="2023-10-18T16:31:37.221" v="9" actId="26606"/>
          <ac:spMkLst>
            <pc:docMk/>
            <pc:sldMk cId="2925452873" sldId="354"/>
            <ac:spMk id="8" creationId="{6F5A5072-7B47-4D32-B52A-4EBBF590B8A5}"/>
          </ac:spMkLst>
        </pc:spChg>
        <pc:spChg chg="del">
          <ac:chgData name="Greg Metcalfe" userId="6010bf73-9d09-471f-8c31-9dc0ce6a024f" providerId="ADAL" clId="{FA1924AD-D603-48F9-97E2-318BD8ECB4ED}" dt="2023-10-18T16:31:37.221" v="9" actId="26606"/>
          <ac:spMkLst>
            <pc:docMk/>
            <pc:sldMk cId="2925452873" sldId="354"/>
            <ac:spMk id="10" creationId="{9715DAF0-AE1B-46C9-8A6B-DB2AA05AB91D}"/>
          </ac:spMkLst>
        </pc:spChg>
        <pc:spChg chg="del">
          <ac:chgData name="Greg Metcalfe" userId="6010bf73-9d09-471f-8c31-9dc0ce6a024f" providerId="ADAL" clId="{FA1924AD-D603-48F9-97E2-318BD8ECB4ED}" dt="2023-10-18T16:31:37.221" v="9" actId="26606"/>
          <ac:spMkLst>
            <pc:docMk/>
            <pc:sldMk cId="2925452873" sldId="354"/>
            <ac:spMk id="12" creationId="{6016219D-510E-4184-9090-6D5578A87BD1}"/>
          </ac:spMkLst>
        </pc:spChg>
        <pc:spChg chg="del">
          <ac:chgData name="Greg Metcalfe" userId="6010bf73-9d09-471f-8c31-9dc0ce6a024f" providerId="ADAL" clId="{FA1924AD-D603-48F9-97E2-318BD8ECB4ED}" dt="2023-10-18T16:31:37.221" v="9" actId="26606"/>
          <ac:spMkLst>
            <pc:docMk/>
            <pc:sldMk cId="2925452873" sldId="354"/>
            <ac:spMk id="14" creationId="{AFF4A713-7B75-4B21-90D7-5AB19547C728}"/>
          </ac:spMkLst>
        </pc:spChg>
        <pc:spChg chg="del">
          <ac:chgData name="Greg Metcalfe" userId="6010bf73-9d09-471f-8c31-9dc0ce6a024f" providerId="ADAL" clId="{FA1924AD-D603-48F9-97E2-318BD8ECB4ED}" dt="2023-10-18T16:31:37.221" v="9" actId="26606"/>
          <ac:spMkLst>
            <pc:docMk/>
            <pc:sldMk cId="2925452873" sldId="354"/>
            <ac:spMk id="16" creationId="{DC631C0B-6DA6-4E57-8231-CE32B3434A7E}"/>
          </ac:spMkLst>
        </pc:spChg>
        <pc:spChg chg="del">
          <ac:chgData name="Greg Metcalfe" userId="6010bf73-9d09-471f-8c31-9dc0ce6a024f" providerId="ADAL" clId="{FA1924AD-D603-48F9-97E2-318BD8ECB4ED}" dt="2023-10-18T16:31:37.221" v="9" actId="26606"/>
          <ac:spMkLst>
            <pc:docMk/>
            <pc:sldMk cId="2925452873" sldId="354"/>
            <ac:spMk id="18" creationId="{C29501E6-A978-4A61-9689-9085AF97A53A}"/>
          </ac:spMkLst>
        </pc:spChg>
        <pc:spChg chg="add">
          <ac:chgData name="Greg Metcalfe" userId="6010bf73-9d09-471f-8c31-9dc0ce6a024f" providerId="ADAL" clId="{FA1924AD-D603-48F9-97E2-318BD8ECB4ED}" dt="2023-10-18T16:31:37.221" v="9" actId="26606"/>
          <ac:spMkLst>
            <pc:docMk/>
            <pc:sldMk cId="2925452873" sldId="354"/>
            <ac:spMk id="25" creationId="{A3363022-C969-41E9-8EB2-E4C94908C1FA}"/>
          </ac:spMkLst>
        </pc:spChg>
        <pc:spChg chg="add">
          <ac:chgData name="Greg Metcalfe" userId="6010bf73-9d09-471f-8c31-9dc0ce6a024f" providerId="ADAL" clId="{FA1924AD-D603-48F9-97E2-318BD8ECB4ED}" dt="2023-10-18T16:31:37.221" v="9" actId="26606"/>
          <ac:spMkLst>
            <pc:docMk/>
            <pc:sldMk cId="2925452873" sldId="354"/>
            <ac:spMk id="27" creationId="{8D1AD6B3-BE88-4CEB-BA17-790657CC4729}"/>
          </ac:spMkLst>
        </pc:spChg>
        <pc:grpChg chg="add">
          <ac:chgData name="Greg Metcalfe" userId="6010bf73-9d09-471f-8c31-9dc0ce6a024f" providerId="ADAL" clId="{FA1924AD-D603-48F9-97E2-318BD8ECB4ED}" dt="2023-10-18T16:31:37.221" v="9" actId="26606"/>
          <ac:grpSpMkLst>
            <pc:docMk/>
            <pc:sldMk cId="2925452873" sldId="354"/>
            <ac:grpSpMk id="29" creationId="{89D1390B-7E13-4B4F-9CB2-391063412E54}"/>
          </ac:grpSpMkLst>
        </pc:grpChg>
        <pc:picChg chg="add">
          <ac:chgData name="Greg Metcalfe" userId="6010bf73-9d09-471f-8c31-9dc0ce6a024f" providerId="ADAL" clId="{FA1924AD-D603-48F9-97E2-318BD8ECB4ED}" dt="2023-10-18T16:31:37.221" v="9" actId="26606"/>
          <ac:picMkLst>
            <pc:docMk/>
            <pc:sldMk cId="2925452873" sldId="354"/>
            <ac:picMk id="22" creationId="{31DB307C-E0FA-675C-1D55-1016C2C6CE30}"/>
          </ac:picMkLst>
        </pc:picChg>
      </pc:sldChg>
      <pc:sldChg chg="delSp modSp mod">
        <pc:chgData name="Greg Metcalfe" userId="6010bf73-9d09-471f-8c31-9dc0ce6a024f" providerId="ADAL" clId="{FA1924AD-D603-48F9-97E2-318BD8ECB4ED}" dt="2023-10-19T19:04:42.690" v="1135" actId="478"/>
        <pc:sldMkLst>
          <pc:docMk/>
          <pc:sldMk cId="1540050799" sldId="355"/>
        </pc:sldMkLst>
        <pc:spChg chg="del mod">
          <ac:chgData name="Greg Metcalfe" userId="6010bf73-9d09-471f-8c31-9dc0ce6a024f" providerId="ADAL" clId="{FA1924AD-D603-48F9-97E2-318BD8ECB4ED}" dt="2023-10-19T19:04:42.690" v="1135" actId="478"/>
          <ac:spMkLst>
            <pc:docMk/>
            <pc:sldMk cId="1540050799" sldId="355"/>
            <ac:spMk id="3" creationId="{BCAA31F0-E7F0-79AF-C0D7-F67A0CB03860}"/>
          </ac:spMkLst>
        </pc:spChg>
        <pc:spChg chg="mod">
          <ac:chgData name="Greg Metcalfe" userId="6010bf73-9d09-471f-8c31-9dc0ce6a024f" providerId="ADAL" clId="{FA1924AD-D603-48F9-97E2-318BD8ECB4ED}" dt="2023-10-18T16:32:55.628" v="22" actId="20577"/>
          <ac:spMkLst>
            <pc:docMk/>
            <pc:sldMk cId="1540050799" sldId="355"/>
            <ac:spMk id="5" creationId="{E6F04D4A-2FE7-3322-AA0E-00B6C245AE62}"/>
          </ac:spMkLst>
        </pc:spChg>
        <pc:graphicFrameChg chg="mod">
          <ac:chgData name="Greg Metcalfe" userId="6010bf73-9d09-471f-8c31-9dc0ce6a024f" providerId="ADAL" clId="{FA1924AD-D603-48F9-97E2-318BD8ECB4ED}" dt="2023-10-18T18:27:09.593" v="924" actId="20577"/>
          <ac:graphicFrameMkLst>
            <pc:docMk/>
            <pc:sldMk cId="1540050799" sldId="355"/>
            <ac:graphicFrameMk id="2" creationId="{60D6D2E2-437D-B223-AF39-7057616ED70E}"/>
          </ac:graphicFrameMkLst>
        </pc:graphicFrameChg>
      </pc:sldChg>
      <pc:sldChg chg="modSp new del mod">
        <pc:chgData name="Greg Metcalfe" userId="6010bf73-9d09-471f-8c31-9dc0ce6a024f" providerId="ADAL" clId="{FA1924AD-D603-48F9-97E2-318BD8ECB4ED}" dt="2023-10-18T16:40:31.909" v="46" actId="2696"/>
        <pc:sldMkLst>
          <pc:docMk/>
          <pc:sldMk cId="269920239" sldId="356"/>
        </pc:sldMkLst>
        <pc:spChg chg="mod">
          <ac:chgData name="Greg Metcalfe" userId="6010bf73-9d09-471f-8c31-9dc0ce6a024f" providerId="ADAL" clId="{FA1924AD-D603-48F9-97E2-318BD8ECB4ED}" dt="2023-10-18T16:40:15.091" v="45"/>
          <ac:spMkLst>
            <pc:docMk/>
            <pc:sldMk cId="269920239" sldId="356"/>
            <ac:spMk id="2" creationId="{1A5BA5C4-ABF5-B758-A501-9DFF1505B998}"/>
          </ac:spMkLst>
        </pc:spChg>
      </pc:sldChg>
      <pc:sldChg chg="addSp delSp add del setBg delDesignElem">
        <pc:chgData name="Greg Metcalfe" userId="6010bf73-9d09-471f-8c31-9dc0ce6a024f" providerId="ADAL" clId="{FA1924AD-D603-48F9-97E2-318BD8ECB4ED}" dt="2023-10-18T16:39:35.887" v="41"/>
        <pc:sldMkLst>
          <pc:docMk/>
          <pc:sldMk cId="1018131351" sldId="356"/>
        </pc:sldMkLst>
        <pc:spChg chg="add del">
          <ac:chgData name="Greg Metcalfe" userId="6010bf73-9d09-471f-8c31-9dc0ce6a024f" providerId="ADAL" clId="{FA1924AD-D603-48F9-97E2-318BD8ECB4ED}" dt="2023-10-18T16:39:35.887" v="41"/>
          <ac:spMkLst>
            <pc:docMk/>
            <pc:sldMk cId="1018131351" sldId="356"/>
            <ac:spMk id="8" creationId="{E8A8EAB8-D2FF-444D-B34B-7D32F106AD0E}"/>
          </ac:spMkLst>
        </pc:spChg>
        <pc:cxnChg chg="add del">
          <ac:chgData name="Greg Metcalfe" userId="6010bf73-9d09-471f-8c31-9dc0ce6a024f" providerId="ADAL" clId="{FA1924AD-D603-48F9-97E2-318BD8ECB4ED}" dt="2023-10-18T16:39:35.887" v="41"/>
          <ac:cxnSpMkLst>
            <pc:docMk/>
            <pc:sldMk cId="1018131351" sldId="356"/>
            <ac:cxnSpMk id="10" creationId="{067633D1-6EE6-4118-B9F0-B363477BEE7A}"/>
          </ac:cxnSpMkLst>
        </pc:cxnChg>
        <pc:cxnChg chg="add del">
          <ac:chgData name="Greg Metcalfe" userId="6010bf73-9d09-471f-8c31-9dc0ce6a024f" providerId="ADAL" clId="{FA1924AD-D603-48F9-97E2-318BD8ECB4ED}" dt="2023-10-18T16:39:35.887" v="41"/>
          <ac:cxnSpMkLst>
            <pc:docMk/>
            <pc:sldMk cId="1018131351" sldId="356"/>
            <ac:cxnSpMk id="12" creationId="{4AD7FFC6-42A9-49CB-B5E9-B3F6B038331B}"/>
          </ac:cxnSpMkLst>
        </pc:cxnChg>
      </pc:sldChg>
      <pc:sldChg chg="addSp modSp new del mod setBg">
        <pc:chgData name="Greg Metcalfe" userId="6010bf73-9d09-471f-8c31-9dc0ce6a024f" providerId="ADAL" clId="{FA1924AD-D603-48F9-97E2-318BD8ECB4ED}" dt="2023-10-19T19:06:24.712" v="1154" actId="47"/>
        <pc:sldMkLst>
          <pc:docMk/>
          <pc:sldMk cId="2390241448" sldId="356"/>
        </pc:sldMkLst>
        <pc:spChg chg="mod">
          <ac:chgData name="Greg Metcalfe" userId="6010bf73-9d09-471f-8c31-9dc0ce6a024f" providerId="ADAL" clId="{FA1924AD-D603-48F9-97E2-318BD8ECB4ED}" dt="2023-10-18T17:09:39.742" v="210" actId="403"/>
          <ac:spMkLst>
            <pc:docMk/>
            <pc:sldMk cId="2390241448" sldId="356"/>
            <ac:spMk id="2" creationId="{A5F3D6C6-D2FF-B6F2-0156-524D854CD5C7}"/>
          </ac:spMkLst>
        </pc:spChg>
        <pc:spChg chg="mod">
          <ac:chgData name="Greg Metcalfe" userId="6010bf73-9d09-471f-8c31-9dc0ce6a024f" providerId="ADAL" clId="{FA1924AD-D603-48F9-97E2-318BD8ECB4ED}" dt="2023-10-18T17:09:24.845" v="202" actId="26606"/>
          <ac:spMkLst>
            <pc:docMk/>
            <pc:sldMk cId="2390241448" sldId="356"/>
            <ac:spMk id="3" creationId="{2C55DF1E-A78B-6AA5-F2CC-F34A6335A25F}"/>
          </ac:spMkLst>
        </pc:spChg>
        <pc:spChg chg="add">
          <ac:chgData name="Greg Metcalfe" userId="6010bf73-9d09-471f-8c31-9dc0ce6a024f" providerId="ADAL" clId="{FA1924AD-D603-48F9-97E2-318BD8ECB4ED}" dt="2023-10-18T17:09:24.845" v="202" actId="26606"/>
          <ac:spMkLst>
            <pc:docMk/>
            <pc:sldMk cId="2390241448" sldId="356"/>
            <ac:spMk id="8" creationId="{6F5A5072-7B47-4D32-B52A-4EBBF590B8A5}"/>
          </ac:spMkLst>
        </pc:spChg>
        <pc:spChg chg="add">
          <ac:chgData name="Greg Metcalfe" userId="6010bf73-9d09-471f-8c31-9dc0ce6a024f" providerId="ADAL" clId="{FA1924AD-D603-48F9-97E2-318BD8ECB4ED}" dt="2023-10-18T17:09:24.845" v="202" actId="26606"/>
          <ac:spMkLst>
            <pc:docMk/>
            <pc:sldMk cId="2390241448" sldId="356"/>
            <ac:spMk id="10" creationId="{9715DAF0-AE1B-46C9-8A6B-DB2AA05AB91D}"/>
          </ac:spMkLst>
        </pc:spChg>
        <pc:spChg chg="add">
          <ac:chgData name="Greg Metcalfe" userId="6010bf73-9d09-471f-8c31-9dc0ce6a024f" providerId="ADAL" clId="{FA1924AD-D603-48F9-97E2-318BD8ECB4ED}" dt="2023-10-18T17:09:24.845" v="202" actId="26606"/>
          <ac:spMkLst>
            <pc:docMk/>
            <pc:sldMk cId="2390241448" sldId="356"/>
            <ac:spMk id="12" creationId="{6016219D-510E-4184-9090-6D5578A87BD1}"/>
          </ac:spMkLst>
        </pc:spChg>
        <pc:spChg chg="add">
          <ac:chgData name="Greg Metcalfe" userId="6010bf73-9d09-471f-8c31-9dc0ce6a024f" providerId="ADAL" clId="{FA1924AD-D603-48F9-97E2-318BD8ECB4ED}" dt="2023-10-18T17:09:24.845" v="202" actId="26606"/>
          <ac:spMkLst>
            <pc:docMk/>
            <pc:sldMk cId="2390241448" sldId="356"/>
            <ac:spMk id="14" creationId="{AFF4A713-7B75-4B21-90D7-5AB19547C728}"/>
          </ac:spMkLst>
        </pc:spChg>
        <pc:spChg chg="add">
          <ac:chgData name="Greg Metcalfe" userId="6010bf73-9d09-471f-8c31-9dc0ce6a024f" providerId="ADAL" clId="{FA1924AD-D603-48F9-97E2-318BD8ECB4ED}" dt="2023-10-18T17:09:24.845" v="202" actId="26606"/>
          <ac:spMkLst>
            <pc:docMk/>
            <pc:sldMk cId="2390241448" sldId="356"/>
            <ac:spMk id="16" creationId="{DC631C0B-6DA6-4E57-8231-CE32B3434A7E}"/>
          </ac:spMkLst>
        </pc:spChg>
        <pc:spChg chg="add">
          <ac:chgData name="Greg Metcalfe" userId="6010bf73-9d09-471f-8c31-9dc0ce6a024f" providerId="ADAL" clId="{FA1924AD-D603-48F9-97E2-318BD8ECB4ED}" dt="2023-10-18T17:09:24.845" v="202" actId="26606"/>
          <ac:spMkLst>
            <pc:docMk/>
            <pc:sldMk cId="2390241448" sldId="356"/>
            <ac:spMk id="18" creationId="{C29501E6-A978-4A61-9689-9085AF97A53A}"/>
          </ac:spMkLst>
        </pc:spChg>
      </pc:sldChg>
      <pc:sldChg chg="del">
        <pc:chgData name="Greg Metcalfe" userId="6010bf73-9d09-471f-8c31-9dc0ce6a024f" providerId="ADAL" clId="{FA1924AD-D603-48F9-97E2-318BD8ECB4ED}" dt="2023-10-18T16:30:51.771" v="8" actId="47"/>
        <pc:sldMkLst>
          <pc:docMk/>
          <pc:sldMk cId="3576092912" sldId="356"/>
        </pc:sldMkLst>
      </pc:sldChg>
      <pc:sldChg chg="addSp modSp new del mod setBg">
        <pc:chgData name="Greg Metcalfe" userId="6010bf73-9d09-471f-8c31-9dc0ce6a024f" providerId="ADAL" clId="{FA1924AD-D603-48F9-97E2-318BD8ECB4ED}" dt="2023-10-19T18:29:36.879" v="1132" actId="47"/>
        <pc:sldMkLst>
          <pc:docMk/>
          <pc:sldMk cId="181823343" sldId="357"/>
        </pc:sldMkLst>
        <pc:spChg chg="mod">
          <ac:chgData name="Greg Metcalfe" userId="6010bf73-9d09-471f-8c31-9dc0ce6a024f" providerId="ADAL" clId="{FA1924AD-D603-48F9-97E2-318BD8ECB4ED}" dt="2023-10-18T17:09:10.476" v="201" actId="14100"/>
          <ac:spMkLst>
            <pc:docMk/>
            <pc:sldMk cId="181823343" sldId="357"/>
            <ac:spMk id="2" creationId="{29476872-D93F-AE12-5E74-8CDBC40537EC}"/>
          </ac:spMkLst>
        </pc:spChg>
        <pc:spChg chg="mod">
          <ac:chgData name="Greg Metcalfe" userId="6010bf73-9d09-471f-8c31-9dc0ce6a024f" providerId="ADAL" clId="{FA1924AD-D603-48F9-97E2-318BD8ECB4ED}" dt="2023-10-18T17:08:58.481" v="199" actId="26606"/>
          <ac:spMkLst>
            <pc:docMk/>
            <pc:sldMk cId="181823343" sldId="357"/>
            <ac:spMk id="3" creationId="{1E51B584-8141-BEB9-B7C8-72640BBB7DA5}"/>
          </ac:spMkLst>
        </pc:spChg>
        <pc:spChg chg="add">
          <ac:chgData name="Greg Metcalfe" userId="6010bf73-9d09-471f-8c31-9dc0ce6a024f" providerId="ADAL" clId="{FA1924AD-D603-48F9-97E2-318BD8ECB4ED}" dt="2023-10-18T17:08:58.481" v="199" actId="26606"/>
          <ac:spMkLst>
            <pc:docMk/>
            <pc:sldMk cId="181823343" sldId="357"/>
            <ac:spMk id="8" creationId="{BAD76F3E-3A97-486B-B402-44400A8B9173}"/>
          </ac:spMkLst>
        </pc:spChg>
        <pc:spChg chg="add">
          <ac:chgData name="Greg Metcalfe" userId="6010bf73-9d09-471f-8c31-9dc0ce6a024f" providerId="ADAL" clId="{FA1924AD-D603-48F9-97E2-318BD8ECB4ED}" dt="2023-10-18T17:08:58.481" v="199" actId="26606"/>
          <ac:spMkLst>
            <pc:docMk/>
            <pc:sldMk cId="181823343" sldId="357"/>
            <ac:spMk id="10" creationId="{391F6B52-91F4-4AEB-B6DB-29FEBCF28C8B}"/>
          </ac:spMkLst>
        </pc:spChg>
        <pc:spChg chg="add">
          <ac:chgData name="Greg Metcalfe" userId="6010bf73-9d09-471f-8c31-9dc0ce6a024f" providerId="ADAL" clId="{FA1924AD-D603-48F9-97E2-318BD8ECB4ED}" dt="2023-10-18T17:08:58.481" v="199" actId="26606"/>
          <ac:spMkLst>
            <pc:docMk/>
            <pc:sldMk cId="181823343" sldId="357"/>
            <ac:spMk id="12" creationId="{2CD6F061-7C53-44F4-9794-953DB70A451B}"/>
          </ac:spMkLst>
        </pc:spChg>
      </pc:sldChg>
      <pc:sldChg chg="del">
        <pc:chgData name="Greg Metcalfe" userId="6010bf73-9d09-471f-8c31-9dc0ce6a024f" providerId="ADAL" clId="{FA1924AD-D603-48F9-97E2-318BD8ECB4ED}" dt="2023-10-18T16:30:51.771" v="8" actId="47"/>
        <pc:sldMkLst>
          <pc:docMk/>
          <pc:sldMk cId="2942519112" sldId="357"/>
        </pc:sldMkLst>
      </pc:sldChg>
      <pc:sldChg chg="addSp delSp modSp new mod setBg addAnim modAnim setClrOvrMap">
        <pc:chgData name="Greg Metcalfe" userId="6010bf73-9d09-471f-8c31-9dc0ce6a024f" providerId="ADAL" clId="{FA1924AD-D603-48F9-97E2-318BD8ECB4ED}" dt="2023-10-20T12:35:27.616" v="1405"/>
        <pc:sldMkLst>
          <pc:docMk/>
          <pc:sldMk cId="565969266" sldId="358"/>
        </pc:sldMkLst>
        <pc:spChg chg="mod">
          <ac:chgData name="Greg Metcalfe" userId="6010bf73-9d09-471f-8c31-9dc0ce6a024f" providerId="ADAL" clId="{FA1924AD-D603-48F9-97E2-318BD8ECB4ED}" dt="2023-10-19T18:29:28.590" v="1131" actId="2711"/>
          <ac:spMkLst>
            <pc:docMk/>
            <pc:sldMk cId="565969266" sldId="358"/>
            <ac:spMk id="2" creationId="{31E794F1-F5BF-9CC6-2FAC-E0ACD27F2C7C}"/>
          </ac:spMkLst>
        </pc:spChg>
        <pc:spChg chg="del mod">
          <ac:chgData name="Greg Metcalfe" userId="6010bf73-9d09-471f-8c31-9dc0ce6a024f" providerId="ADAL" clId="{FA1924AD-D603-48F9-97E2-318BD8ECB4ED}" dt="2023-10-18T16:47:19.443" v="112"/>
          <ac:spMkLst>
            <pc:docMk/>
            <pc:sldMk cId="565969266" sldId="358"/>
            <ac:spMk id="3" creationId="{8E8451E0-0276-5EF3-6A8E-886E28147223}"/>
          </ac:spMkLst>
        </pc:spChg>
        <pc:spChg chg="add del mod">
          <ac:chgData name="Greg Metcalfe" userId="6010bf73-9d09-471f-8c31-9dc0ce6a024f" providerId="ADAL" clId="{FA1924AD-D603-48F9-97E2-318BD8ECB4ED}" dt="2023-10-19T18:29:10.522" v="1128" actId="478"/>
          <ac:spMkLst>
            <pc:docMk/>
            <pc:sldMk cId="565969266" sldId="358"/>
            <ac:spMk id="4" creationId="{052472D4-C5AA-2B80-070B-9C30C652F446}"/>
          </ac:spMkLst>
        </pc:spChg>
        <pc:spChg chg="add del mod">
          <ac:chgData name="Greg Metcalfe" userId="6010bf73-9d09-471f-8c31-9dc0ce6a024f" providerId="ADAL" clId="{FA1924AD-D603-48F9-97E2-318BD8ECB4ED}" dt="2023-10-18T16:49:30.838" v="174"/>
          <ac:spMkLst>
            <pc:docMk/>
            <pc:sldMk cId="565969266" sldId="358"/>
            <ac:spMk id="6" creationId="{E95B34DA-EEA2-9112-D14B-575261815DC5}"/>
          </ac:spMkLst>
        </pc:spChg>
        <pc:spChg chg="add del">
          <ac:chgData name="Greg Metcalfe" userId="6010bf73-9d09-471f-8c31-9dc0ce6a024f" providerId="ADAL" clId="{FA1924AD-D603-48F9-97E2-318BD8ECB4ED}" dt="2023-10-19T18:29:17.527" v="1129" actId="26606"/>
          <ac:spMkLst>
            <pc:docMk/>
            <pc:sldMk cId="565969266" sldId="358"/>
            <ac:spMk id="12" creationId="{6753252F-4873-4F63-801D-CC719279A7D5}"/>
          </ac:spMkLst>
        </pc:spChg>
        <pc:spChg chg="add del">
          <ac:chgData name="Greg Metcalfe" userId="6010bf73-9d09-471f-8c31-9dc0ce6a024f" providerId="ADAL" clId="{FA1924AD-D603-48F9-97E2-318BD8ECB4ED}" dt="2023-10-19T18:29:17.527" v="1129" actId="26606"/>
          <ac:spMkLst>
            <pc:docMk/>
            <pc:sldMk cId="565969266" sldId="358"/>
            <ac:spMk id="14" creationId="{047C8CCB-F95D-4249-92DD-651249D3535A}"/>
          </ac:spMkLst>
        </pc:spChg>
        <pc:spChg chg="add">
          <ac:chgData name="Greg Metcalfe" userId="6010bf73-9d09-471f-8c31-9dc0ce6a024f" providerId="ADAL" clId="{FA1924AD-D603-48F9-97E2-318BD8ECB4ED}" dt="2023-10-19T18:29:17.527" v="1129" actId="26606"/>
          <ac:spMkLst>
            <pc:docMk/>
            <pc:sldMk cId="565969266" sldId="358"/>
            <ac:spMk id="19" creationId="{66B332A4-D438-4773-A77F-5ED49A448D9D}"/>
          </ac:spMkLst>
        </pc:spChg>
        <pc:spChg chg="add">
          <ac:chgData name="Greg Metcalfe" userId="6010bf73-9d09-471f-8c31-9dc0ce6a024f" providerId="ADAL" clId="{FA1924AD-D603-48F9-97E2-318BD8ECB4ED}" dt="2023-10-19T18:29:17.527" v="1129" actId="26606"/>
          <ac:spMkLst>
            <pc:docMk/>
            <pc:sldMk cId="565969266" sldId="358"/>
            <ac:spMk id="21" creationId="{DF9AD32D-FF05-44F4-BD4D-9CEE89B71EB9}"/>
          </ac:spMkLst>
        </pc:spChg>
        <pc:graphicFrameChg chg="add del mod modGraphic">
          <ac:chgData name="Greg Metcalfe" userId="6010bf73-9d09-471f-8c31-9dc0ce6a024f" providerId="ADAL" clId="{FA1924AD-D603-48F9-97E2-318BD8ECB4ED}" dt="2023-10-18T16:49:24.092" v="172" actId="478"/>
          <ac:graphicFrameMkLst>
            <pc:docMk/>
            <pc:sldMk cId="565969266" sldId="358"/>
            <ac:graphicFrameMk id="4" creationId="{FBFA5C6D-67EA-0F41-DB66-22959F1B0D3F}"/>
          </ac:graphicFrameMkLst>
        </pc:graphicFrameChg>
        <pc:graphicFrameChg chg="add del mod modGraphic">
          <ac:chgData name="Greg Metcalfe" userId="6010bf73-9d09-471f-8c31-9dc0ce6a024f" providerId="ADAL" clId="{FA1924AD-D603-48F9-97E2-318BD8ECB4ED}" dt="2023-10-19T18:29:05.719" v="1127" actId="21"/>
          <ac:graphicFrameMkLst>
            <pc:docMk/>
            <pc:sldMk cId="565969266" sldId="358"/>
            <ac:graphicFrameMk id="7" creationId="{659EBCC2-421C-0130-2026-F7376DFBD96D}"/>
          </ac:graphicFrameMkLst>
        </pc:graphicFrameChg>
      </pc:sldChg>
      <pc:sldChg chg="del">
        <pc:chgData name="Greg Metcalfe" userId="6010bf73-9d09-471f-8c31-9dc0ce6a024f" providerId="ADAL" clId="{FA1924AD-D603-48F9-97E2-318BD8ECB4ED}" dt="2023-10-18T16:30:51.771" v="8" actId="47"/>
        <pc:sldMkLst>
          <pc:docMk/>
          <pc:sldMk cId="597175534" sldId="358"/>
        </pc:sldMkLst>
      </pc:sldChg>
      <pc:sldChg chg="new del">
        <pc:chgData name="Greg Metcalfe" userId="6010bf73-9d09-471f-8c31-9dc0ce6a024f" providerId="ADAL" clId="{FA1924AD-D603-48F9-97E2-318BD8ECB4ED}" dt="2023-10-18T16:46:19.135" v="109" actId="680"/>
        <pc:sldMkLst>
          <pc:docMk/>
          <pc:sldMk cId="2942394589" sldId="358"/>
        </pc:sldMkLst>
      </pc:sldChg>
      <pc:sldChg chg="del">
        <pc:chgData name="Greg Metcalfe" userId="6010bf73-9d09-471f-8c31-9dc0ce6a024f" providerId="ADAL" clId="{FA1924AD-D603-48F9-97E2-318BD8ECB4ED}" dt="2023-10-18T16:30:51.771" v="8" actId="47"/>
        <pc:sldMkLst>
          <pc:docMk/>
          <pc:sldMk cId="207263941" sldId="359"/>
        </pc:sldMkLst>
      </pc:sldChg>
      <pc:sldChg chg="addSp delSp modSp new mod setBg setClrOvrMap">
        <pc:chgData name="Greg Metcalfe" userId="6010bf73-9d09-471f-8c31-9dc0ce6a024f" providerId="ADAL" clId="{FA1924AD-D603-48F9-97E2-318BD8ECB4ED}" dt="2023-10-18T17:17:09.683" v="310" actId="21"/>
        <pc:sldMkLst>
          <pc:docMk/>
          <pc:sldMk cId="810996062" sldId="359"/>
        </pc:sldMkLst>
        <pc:spChg chg="mod">
          <ac:chgData name="Greg Metcalfe" userId="6010bf73-9d09-471f-8c31-9dc0ce6a024f" providerId="ADAL" clId="{FA1924AD-D603-48F9-97E2-318BD8ECB4ED}" dt="2023-10-18T17:16:25.521" v="307" actId="113"/>
          <ac:spMkLst>
            <pc:docMk/>
            <pc:sldMk cId="810996062" sldId="359"/>
            <ac:spMk id="2" creationId="{58C5D23C-64E2-50BA-406A-4A704F95E607}"/>
          </ac:spMkLst>
        </pc:spChg>
        <pc:spChg chg="del mod">
          <ac:chgData name="Greg Metcalfe" userId="6010bf73-9d09-471f-8c31-9dc0ce6a024f" providerId="ADAL" clId="{FA1924AD-D603-48F9-97E2-318BD8ECB4ED}" dt="2023-10-18T17:17:09.683" v="310" actId="21"/>
          <ac:spMkLst>
            <pc:docMk/>
            <pc:sldMk cId="810996062" sldId="359"/>
            <ac:spMk id="3" creationId="{EB041CA3-024C-A476-C85F-7244E16396BD}"/>
          </ac:spMkLst>
        </pc:spChg>
        <pc:spChg chg="add">
          <ac:chgData name="Greg Metcalfe" userId="6010bf73-9d09-471f-8c31-9dc0ce6a024f" providerId="ADAL" clId="{FA1924AD-D603-48F9-97E2-318BD8ECB4ED}" dt="2023-10-18T17:15:57.156" v="288" actId="26606"/>
          <ac:spMkLst>
            <pc:docMk/>
            <pc:sldMk cId="810996062" sldId="359"/>
            <ac:spMk id="10" creationId="{71B2258F-86CA-4D4D-8270-BC05FCDEBFB3}"/>
          </ac:spMkLst>
        </pc:spChg>
        <pc:picChg chg="add del mod ord">
          <ac:chgData name="Greg Metcalfe" userId="6010bf73-9d09-471f-8c31-9dc0ce6a024f" providerId="ADAL" clId="{FA1924AD-D603-48F9-97E2-318BD8ECB4ED}" dt="2023-10-18T17:17:01.312" v="309" actId="478"/>
          <ac:picMkLst>
            <pc:docMk/>
            <pc:sldMk cId="810996062" sldId="359"/>
            <ac:picMk id="5" creationId="{601F318E-E7D0-4373-FC8F-F3BB17EBD524}"/>
          </ac:picMkLst>
        </pc:picChg>
      </pc:sldChg>
      <pc:sldChg chg="delSp modSp add mod">
        <pc:chgData name="Greg Metcalfe" userId="6010bf73-9d09-471f-8c31-9dc0ce6a024f" providerId="ADAL" clId="{FA1924AD-D603-48F9-97E2-318BD8ECB4ED}" dt="2023-10-18T19:14:27.364" v="1099" actId="20577"/>
        <pc:sldMkLst>
          <pc:docMk/>
          <pc:sldMk cId="515529954" sldId="360"/>
        </pc:sldMkLst>
        <pc:spChg chg="del">
          <ac:chgData name="Greg Metcalfe" userId="6010bf73-9d09-471f-8c31-9dc0ce6a024f" providerId="ADAL" clId="{FA1924AD-D603-48F9-97E2-318BD8ECB4ED}" dt="2023-10-18T17:26:27.218" v="457" actId="478"/>
          <ac:spMkLst>
            <pc:docMk/>
            <pc:sldMk cId="515529954" sldId="360"/>
            <ac:spMk id="3" creationId="{BCAA31F0-E7F0-79AF-C0D7-F67A0CB03860}"/>
          </ac:spMkLst>
        </pc:spChg>
        <pc:spChg chg="mod">
          <ac:chgData name="Greg Metcalfe" userId="6010bf73-9d09-471f-8c31-9dc0ce6a024f" providerId="ADAL" clId="{FA1924AD-D603-48F9-97E2-318BD8ECB4ED}" dt="2023-10-18T17:54:51.285" v="734" actId="20577"/>
          <ac:spMkLst>
            <pc:docMk/>
            <pc:sldMk cId="515529954" sldId="360"/>
            <ac:spMk id="5" creationId="{E6F04D4A-2FE7-3322-AA0E-00B6C245AE62}"/>
          </ac:spMkLst>
        </pc:spChg>
        <pc:graphicFrameChg chg="mod">
          <ac:chgData name="Greg Metcalfe" userId="6010bf73-9d09-471f-8c31-9dc0ce6a024f" providerId="ADAL" clId="{FA1924AD-D603-48F9-97E2-318BD8ECB4ED}" dt="2023-10-18T19:14:27.364" v="1099" actId="20577"/>
          <ac:graphicFrameMkLst>
            <pc:docMk/>
            <pc:sldMk cId="515529954" sldId="360"/>
            <ac:graphicFrameMk id="2" creationId="{60D6D2E2-437D-B223-AF39-7057616ED70E}"/>
          </ac:graphicFrameMkLst>
        </pc:graphicFrameChg>
      </pc:sldChg>
      <pc:sldChg chg="addSp delSp modSp new mod setBg">
        <pc:chgData name="Greg Metcalfe" userId="6010bf73-9d09-471f-8c31-9dc0ce6a024f" providerId="ADAL" clId="{FA1924AD-D603-48F9-97E2-318BD8ECB4ED}" dt="2023-10-19T19:19:36.465" v="1340" actId="1076"/>
        <pc:sldMkLst>
          <pc:docMk/>
          <pc:sldMk cId="3405372133" sldId="361"/>
        </pc:sldMkLst>
        <pc:spChg chg="add del mod">
          <ac:chgData name="Greg Metcalfe" userId="6010bf73-9d09-471f-8c31-9dc0ce6a024f" providerId="ADAL" clId="{FA1924AD-D603-48F9-97E2-318BD8ECB4ED}" dt="2023-10-19T19:17:08.582" v="1258" actId="478"/>
          <ac:spMkLst>
            <pc:docMk/>
            <pc:sldMk cId="3405372133" sldId="361"/>
            <ac:spMk id="2" creationId="{578EB358-2C48-DF75-8F34-65ED22CFB665}"/>
          </ac:spMkLst>
        </pc:spChg>
        <pc:spChg chg="del mod">
          <ac:chgData name="Greg Metcalfe" userId="6010bf73-9d09-471f-8c31-9dc0ce6a024f" providerId="ADAL" clId="{FA1924AD-D603-48F9-97E2-318BD8ECB4ED}" dt="2023-10-18T18:39:23.119" v="1080" actId="478"/>
          <ac:spMkLst>
            <pc:docMk/>
            <pc:sldMk cId="3405372133" sldId="361"/>
            <ac:spMk id="2" creationId="{BD44FFE1-9C83-4D11-1E87-BF815F935794}"/>
          </ac:spMkLst>
        </pc:spChg>
        <pc:spChg chg="del">
          <ac:chgData name="Greg Metcalfe" userId="6010bf73-9d09-471f-8c31-9dc0ce6a024f" providerId="ADAL" clId="{FA1924AD-D603-48F9-97E2-318BD8ECB4ED}" dt="2023-10-18T18:39:29.941" v="1082" actId="478"/>
          <ac:spMkLst>
            <pc:docMk/>
            <pc:sldMk cId="3405372133" sldId="361"/>
            <ac:spMk id="3" creationId="{78F868F5-BFC1-6884-8232-F7E65D1E901C}"/>
          </ac:spMkLst>
        </pc:spChg>
        <pc:spChg chg="add del mod">
          <ac:chgData name="Greg Metcalfe" userId="6010bf73-9d09-471f-8c31-9dc0ce6a024f" providerId="ADAL" clId="{FA1924AD-D603-48F9-97E2-318BD8ECB4ED}" dt="2023-10-18T18:39:26.069" v="1081" actId="478"/>
          <ac:spMkLst>
            <pc:docMk/>
            <pc:sldMk cId="3405372133" sldId="361"/>
            <ac:spMk id="5" creationId="{CBC583CB-3EF1-D914-38C5-B631B9850E57}"/>
          </ac:spMkLst>
        </pc:spChg>
        <pc:picChg chg="add mod">
          <ac:chgData name="Greg Metcalfe" userId="6010bf73-9d09-471f-8c31-9dc0ce6a024f" providerId="ADAL" clId="{FA1924AD-D603-48F9-97E2-318BD8ECB4ED}" dt="2023-10-19T19:19:36.465" v="1340" actId="1076"/>
          <ac:picMkLst>
            <pc:docMk/>
            <pc:sldMk cId="3405372133" sldId="361"/>
            <ac:picMk id="7" creationId="{2AB91A25-1303-C88B-8D00-B6DDADFB397B}"/>
          </ac:picMkLst>
        </pc:picChg>
        <pc:picChg chg="add mod">
          <ac:chgData name="Greg Metcalfe" userId="6010bf73-9d09-471f-8c31-9dc0ce6a024f" providerId="ADAL" clId="{FA1924AD-D603-48F9-97E2-318BD8ECB4ED}" dt="2023-10-19T19:19:12.687" v="1337" actId="1076"/>
          <ac:picMkLst>
            <pc:docMk/>
            <pc:sldMk cId="3405372133" sldId="361"/>
            <ac:picMk id="2050" creationId="{6E561044-8538-9D37-2B08-687D7CF8F459}"/>
          </ac:picMkLst>
        </pc:picChg>
      </pc:sldChg>
      <pc:sldChg chg="addSp delSp modSp add mod setBg setClrOvrMap">
        <pc:chgData name="Greg Metcalfe" userId="6010bf73-9d09-471f-8c31-9dc0ce6a024f" providerId="ADAL" clId="{FA1924AD-D603-48F9-97E2-318BD8ECB4ED}" dt="2023-10-19T19:06:20.902" v="1153" actId="2711"/>
        <pc:sldMkLst>
          <pc:docMk/>
          <pc:sldMk cId="486700389" sldId="362"/>
        </pc:sldMkLst>
        <pc:spChg chg="mod">
          <ac:chgData name="Greg Metcalfe" userId="6010bf73-9d09-471f-8c31-9dc0ce6a024f" providerId="ADAL" clId="{FA1924AD-D603-48F9-97E2-318BD8ECB4ED}" dt="2023-10-19T19:06:20.902" v="1153" actId="2711"/>
          <ac:spMkLst>
            <pc:docMk/>
            <pc:sldMk cId="486700389" sldId="362"/>
            <ac:spMk id="2" creationId="{31E794F1-F5BF-9CC6-2FAC-E0ACD27F2C7C}"/>
          </ac:spMkLst>
        </pc:spChg>
        <pc:spChg chg="del">
          <ac:chgData name="Greg Metcalfe" userId="6010bf73-9d09-471f-8c31-9dc0ce6a024f" providerId="ADAL" clId="{FA1924AD-D603-48F9-97E2-318BD8ECB4ED}" dt="2023-10-19T19:06:09.793" v="1152" actId="26606"/>
          <ac:spMkLst>
            <pc:docMk/>
            <pc:sldMk cId="486700389" sldId="362"/>
            <ac:spMk id="19" creationId="{66B332A4-D438-4773-A77F-5ED49A448D9D}"/>
          </ac:spMkLst>
        </pc:spChg>
        <pc:spChg chg="del">
          <ac:chgData name="Greg Metcalfe" userId="6010bf73-9d09-471f-8c31-9dc0ce6a024f" providerId="ADAL" clId="{FA1924AD-D603-48F9-97E2-318BD8ECB4ED}" dt="2023-10-19T19:06:09.793" v="1152" actId="26606"/>
          <ac:spMkLst>
            <pc:docMk/>
            <pc:sldMk cId="486700389" sldId="362"/>
            <ac:spMk id="21" creationId="{DF9AD32D-FF05-44F4-BD4D-9CEE89B71EB9}"/>
          </ac:spMkLst>
        </pc:spChg>
        <pc:spChg chg="add">
          <ac:chgData name="Greg Metcalfe" userId="6010bf73-9d09-471f-8c31-9dc0ce6a024f" providerId="ADAL" clId="{FA1924AD-D603-48F9-97E2-318BD8ECB4ED}" dt="2023-10-19T19:06:09.793" v="1152" actId="26606"/>
          <ac:spMkLst>
            <pc:docMk/>
            <pc:sldMk cId="486700389" sldId="362"/>
            <ac:spMk id="26" creationId="{FFD48BC7-DC40-47DE-87EE-9F4B6ECB9ABB}"/>
          </ac:spMkLst>
        </pc:spChg>
        <pc:spChg chg="add">
          <ac:chgData name="Greg Metcalfe" userId="6010bf73-9d09-471f-8c31-9dc0ce6a024f" providerId="ADAL" clId="{FA1924AD-D603-48F9-97E2-318BD8ECB4ED}" dt="2023-10-19T19:06:09.793" v="1152" actId="26606"/>
          <ac:spMkLst>
            <pc:docMk/>
            <pc:sldMk cId="486700389" sldId="362"/>
            <ac:spMk id="28" creationId="{E502BBC7-2C76-46F3-BC24-5985BC13DB88}"/>
          </ac:spMkLst>
        </pc:spChg>
        <pc:spChg chg="add">
          <ac:chgData name="Greg Metcalfe" userId="6010bf73-9d09-471f-8c31-9dc0ce6a024f" providerId="ADAL" clId="{FA1924AD-D603-48F9-97E2-318BD8ECB4ED}" dt="2023-10-19T19:06:09.793" v="1152" actId="26606"/>
          <ac:spMkLst>
            <pc:docMk/>
            <pc:sldMk cId="486700389" sldId="362"/>
            <ac:spMk id="30" creationId="{C7F28D52-2A5F-4D23-81AE-7CB8B591C7AF}"/>
          </ac:spMkLst>
        </pc:spChg>
        <pc:spChg chg="add">
          <ac:chgData name="Greg Metcalfe" userId="6010bf73-9d09-471f-8c31-9dc0ce6a024f" providerId="ADAL" clId="{FA1924AD-D603-48F9-97E2-318BD8ECB4ED}" dt="2023-10-19T19:06:09.793" v="1152" actId="26606"/>
          <ac:spMkLst>
            <pc:docMk/>
            <pc:sldMk cId="486700389" sldId="362"/>
            <ac:spMk id="32" creationId="{3629484E-3792-4B3D-89AD-7C8A1ED0E0D4}"/>
          </ac:spMkLst>
        </pc:spChg>
      </pc:sldChg>
      <pc:sldChg chg="addSp delSp modSp add mod">
        <pc:chgData name="Greg Metcalfe" userId="6010bf73-9d09-471f-8c31-9dc0ce6a024f" providerId="ADAL" clId="{FA1924AD-D603-48F9-97E2-318BD8ECB4ED}" dt="2023-10-19T19:16:38.934" v="1241"/>
        <pc:sldMkLst>
          <pc:docMk/>
          <pc:sldMk cId="2999920671" sldId="363"/>
        </pc:sldMkLst>
        <pc:spChg chg="mod">
          <ac:chgData name="Greg Metcalfe" userId="6010bf73-9d09-471f-8c31-9dc0ce6a024f" providerId="ADAL" clId="{FA1924AD-D603-48F9-97E2-318BD8ECB4ED}" dt="2023-10-19T19:13:49.052" v="1225" actId="403"/>
          <ac:spMkLst>
            <pc:docMk/>
            <pc:sldMk cId="2999920671" sldId="363"/>
            <ac:spMk id="2" creationId="{7284A38F-71DA-B540-FDC2-D7162D85031A}"/>
          </ac:spMkLst>
        </pc:spChg>
        <pc:spChg chg="del">
          <ac:chgData name="Greg Metcalfe" userId="6010bf73-9d09-471f-8c31-9dc0ce6a024f" providerId="ADAL" clId="{FA1924AD-D603-48F9-97E2-318BD8ECB4ED}" dt="2023-10-19T19:10:21.590" v="1174" actId="26606"/>
          <ac:spMkLst>
            <pc:docMk/>
            <pc:sldMk cId="2999920671" sldId="363"/>
            <ac:spMk id="23" creationId="{2659FDB4-FCBE-4A89-B46D-43D4FA54464D}"/>
          </ac:spMkLst>
        </pc:spChg>
        <pc:spChg chg="add">
          <ac:chgData name="Greg Metcalfe" userId="6010bf73-9d09-471f-8c31-9dc0ce6a024f" providerId="ADAL" clId="{FA1924AD-D603-48F9-97E2-318BD8ECB4ED}" dt="2023-10-19T19:10:21.590" v="1174" actId="26606"/>
          <ac:spMkLst>
            <pc:docMk/>
            <pc:sldMk cId="2999920671" sldId="363"/>
            <ac:spMk id="30" creationId="{D4771268-CB57-404A-9271-370EB28F6090}"/>
          </ac:spMkLst>
        </pc:spChg>
        <pc:graphicFrameChg chg="mod">
          <ac:chgData name="Greg Metcalfe" userId="6010bf73-9d09-471f-8c31-9dc0ce6a024f" providerId="ADAL" clId="{FA1924AD-D603-48F9-97E2-318BD8ECB4ED}" dt="2023-10-19T19:16:38.934" v="1241"/>
          <ac:graphicFrameMkLst>
            <pc:docMk/>
            <pc:sldMk cId="2999920671" sldId="363"/>
            <ac:graphicFrameMk id="25" creationId="{36D3D010-2032-671B-830F-3CB47CDC248A}"/>
          </ac:graphicFrameMkLst>
        </pc:graphicFrameChg>
        <pc:cxnChg chg="del">
          <ac:chgData name="Greg Metcalfe" userId="6010bf73-9d09-471f-8c31-9dc0ce6a024f" providerId="ADAL" clId="{FA1924AD-D603-48F9-97E2-318BD8ECB4ED}" dt="2023-10-19T19:10:21.590" v="1174" actId="26606"/>
          <ac:cxnSpMkLst>
            <pc:docMk/>
            <pc:sldMk cId="2999920671" sldId="363"/>
            <ac:cxnSpMk id="24" creationId="{C8F51B3F-8331-4E4A-AE96-D47B1006EEAD}"/>
          </ac:cxnSpMkLst>
        </pc:cxnChg>
      </pc:sldChg>
      <pc:sldChg chg="modSp add mod">
        <pc:chgData name="Greg Metcalfe" userId="6010bf73-9d09-471f-8c31-9dc0ce6a024f" providerId="ADAL" clId="{FA1924AD-D603-48F9-97E2-318BD8ECB4ED}" dt="2023-10-20T12:20:46.572" v="1404" actId="1076"/>
        <pc:sldMkLst>
          <pc:docMk/>
          <pc:sldMk cId="3253036376" sldId="364"/>
        </pc:sldMkLst>
        <pc:spChg chg="mod">
          <ac:chgData name="Greg Metcalfe" userId="6010bf73-9d09-471f-8c31-9dc0ce6a024f" providerId="ADAL" clId="{FA1924AD-D603-48F9-97E2-318BD8ECB4ED}" dt="2023-10-19T19:13:30.238" v="1210" actId="403"/>
          <ac:spMkLst>
            <pc:docMk/>
            <pc:sldMk cId="3253036376" sldId="364"/>
            <ac:spMk id="2" creationId="{7284A38F-71DA-B540-FDC2-D7162D85031A}"/>
          </ac:spMkLst>
        </pc:spChg>
        <pc:graphicFrameChg chg="mod modGraphic">
          <ac:chgData name="Greg Metcalfe" userId="6010bf73-9d09-471f-8c31-9dc0ce6a024f" providerId="ADAL" clId="{FA1924AD-D603-48F9-97E2-318BD8ECB4ED}" dt="2023-10-20T12:20:46.572" v="1404" actId="1076"/>
          <ac:graphicFrameMkLst>
            <pc:docMk/>
            <pc:sldMk cId="3253036376" sldId="364"/>
            <ac:graphicFrameMk id="25" creationId="{36D3D010-2032-671B-830F-3CB47CDC248A}"/>
          </ac:graphicFrameMkLst>
        </pc:graphicFrameChg>
      </pc:sldChg>
      <pc:sldChg chg="addSp delSp modSp new mod setBg">
        <pc:chgData name="Greg Metcalfe" userId="6010bf73-9d09-471f-8c31-9dc0ce6a024f" providerId="ADAL" clId="{FA1924AD-D603-48F9-97E2-318BD8ECB4ED}" dt="2023-10-20T12:11:14.317" v="1400" actId="14100"/>
        <pc:sldMkLst>
          <pc:docMk/>
          <pc:sldMk cId="4260031373" sldId="365"/>
        </pc:sldMkLst>
        <pc:spChg chg="mod">
          <ac:chgData name="Greg Metcalfe" userId="6010bf73-9d09-471f-8c31-9dc0ce6a024f" providerId="ADAL" clId="{FA1924AD-D603-48F9-97E2-318BD8ECB4ED}" dt="2023-10-20T12:11:01.964" v="1398" actId="26606"/>
          <ac:spMkLst>
            <pc:docMk/>
            <pc:sldMk cId="4260031373" sldId="365"/>
            <ac:spMk id="2" creationId="{3F5495D0-2D34-885A-3960-068C38729AC0}"/>
          </ac:spMkLst>
        </pc:spChg>
        <pc:spChg chg="del mod">
          <ac:chgData name="Greg Metcalfe" userId="6010bf73-9d09-471f-8c31-9dc0ce6a024f" providerId="ADAL" clId="{FA1924AD-D603-48F9-97E2-318BD8ECB4ED}" dt="2023-10-20T12:09:25.090" v="1343"/>
          <ac:spMkLst>
            <pc:docMk/>
            <pc:sldMk cId="4260031373" sldId="365"/>
            <ac:spMk id="3" creationId="{790D6D45-4250-9FB3-6D93-5645A0338EA7}"/>
          </ac:spMkLst>
        </pc:spChg>
        <pc:spChg chg="add del mod">
          <ac:chgData name="Greg Metcalfe" userId="6010bf73-9d09-471f-8c31-9dc0ce6a024f" providerId="ADAL" clId="{FA1924AD-D603-48F9-97E2-318BD8ECB4ED}" dt="2023-10-20T12:10:33.948" v="1395"/>
          <ac:spMkLst>
            <pc:docMk/>
            <pc:sldMk cId="4260031373" sldId="365"/>
            <ac:spMk id="5" creationId="{F3FE80D6-07C6-C212-8A18-D162FA42824F}"/>
          </ac:spMkLst>
        </pc:spChg>
        <pc:spChg chg="add del mod">
          <ac:chgData name="Greg Metcalfe" userId="6010bf73-9d09-471f-8c31-9dc0ce6a024f" providerId="ADAL" clId="{FA1924AD-D603-48F9-97E2-318BD8ECB4ED}" dt="2023-10-20T12:10:39.248" v="1396" actId="478"/>
          <ac:spMkLst>
            <pc:docMk/>
            <pc:sldMk cId="4260031373" sldId="365"/>
            <ac:spMk id="8" creationId="{F2D09AED-63AE-25AD-6085-62F009D47497}"/>
          </ac:spMkLst>
        </pc:spChg>
        <pc:spChg chg="add">
          <ac:chgData name="Greg Metcalfe" userId="6010bf73-9d09-471f-8c31-9dc0ce6a024f" providerId="ADAL" clId="{FA1924AD-D603-48F9-97E2-318BD8ECB4ED}" dt="2023-10-20T12:11:01.964" v="1398" actId="26606"/>
          <ac:spMkLst>
            <pc:docMk/>
            <pc:sldMk cId="4260031373" sldId="365"/>
            <ac:spMk id="11" creationId="{6753252F-4873-4F63-801D-CC719279A7D5}"/>
          </ac:spMkLst>
        </pc:spChg>
        <pc:spChg chg="add">
          <ac:chgData name="Greg Metcalfe" userId="6010bf73-9d09-471f-8c31-9dc0ce6a024f" providerId="ADAL" clId="{FA1924AD-D603-48F9-97E2-318BD8ECB4ED}" dt="2023-10-20T12:11:01.964" v="1398" actId="26606"/>
          <ac:spMkLst>
            <pc:docMk/>
            <pc:sldMk cId="4260031373" sldId="365"/>
            <ac:spMk id="13" creationId="{047C8CCB-F95D-4249-92DD-651249D3535A}"/>
          </ac:spMkLst>
        </pc:spChg>
        <pc:graphicFrameChg chg="add del mod">
          <ac:chgData name="Greg Metcalfe" userId="6010bf73-9d09-471f-8c31-9dc0ce6a024f" providerId="ADAL" clId="{FA1924AD-D603-48F9-97E2-318BD8ECB4ED}" dt="2023-10-20T12:10:33.754" v="1393" actId="21"/>
          <ac:graphicFrameMkLst>
            <pc:docMk/>
            <pc:sldMk cId="4260031373" sldId="365"/>
            <ac:graphicFrameMk id="4" creationId="{6305D82D-470B-4E6D-52F6-E68B585AD002}"/>
          </ac:graphicFrameMkLst>
        </pc:graphicFrameChg>
        <pc:graphicFrameChg chg="add mod modGraphic">
          <ac:chgData name="Greg Metcalfe" userId="6010bf73-9d09-471f-8c31-9dc0ce6a024f" providerId="ADAL" clId="{FA1924AD-D603-48F9-97E2-318BD8ECB4ED}" dt="2023-10-20T12:11:14.317" v="1400" actId="14100"/>
          <ac:graphicFrameMkLst>
            <pc:docMk/>
            <pc:sldMk cId="4260031373" sldId="365"/>
            <ac:graphicFrameMk id="6" creationId="{23C7122B-C7EA-221F-2EC8-1E3EC78F7576}"/>
          </ac:graphicFrameMkLst>
        </pc:graphicFrameChg>
      </pc:sldChg>
      <pc:sldMasterChg chg="del delSldLayout">
        <pc:chgData name="Greg Metcalfe" userId="6010bf73-9d09-471f-8c31-9dc0ce6a024f" providerId="ADAL" clId="{FA1924AD-D603-48F9-97E2-318BD8ECB4ED}" dt="2023-10-18T17:17:22.752" v="311" actId="47"/>
        <pc:sldMasterMkLst>
          <pc:docMk/>
          <pc:sldMasterMk cId="1928452137" sldId="2147483666"/>
        </pc:sldMasterMkLst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913108640" sldId="2147483667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2631270364" sldId="2147483668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3052812340" sldId="2147483670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3021740900" sldId="2147483671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4203189534" sldId="2147483672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3228668804" sldId="2147483673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3562372833" sldId="2147483674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609095538" sldId="2147483675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264798778" sldId="2147483676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1616316768" sldId="2147483677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429355126" sldId="2147483678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3491003012" sldId="2147483679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23543133" sldId="2147483681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2501487619" sldId="2147483688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2056323463" sldId="2147483692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3061950496" sldId="2147483694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1386696317" sldId="2147483696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129327841" sldId="2147483697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1442619314" sldId="2147483699"/>
          </pc:sldLayoutMkLst>
        </pc:sldLayoutChg>
        <pc:sldLayoutChg chg="del">
          <pc:chgData name="Greg Metcalfe" userId="6010bf73-9d09-471f-8c31-9dc0ce6a024f" providerId="ADAL" clId="{FA1924AD-D603-48F9-97E2-318BD8ECB4ED}" dt="2023-10-18T17:17:22.752" v="311" actId="47"/>
          <pc:sldLayoutMkLst>
            <pc:docMk/>
            <pc:sldMasterMk cId="1928452137" sldId="2147483666"/>
            <pc:sldLayoutMk cId="2376933483" sldId="2147483700"/>
          </pc:sldLayoutMkLst>
        </pc:sldLayoutChg>
      </pc:sldMasterChg>
    </pc:docChg>
  </pc:docChgLst>
  <pc:docChgLst>
    <pc:chgData name="Greg Metcalfe" userId="6010bf73-9d09-471f-8c31-9dc0ce6a024f" providerId="ADAL" clId="{78AEC414-1292-4571-99B0-7275012AF4B0}"/>
    <pc:docChg chg="undo custSel addSld modSld sldOrd">
      <pc:chgData name="Greg Metcalfe" userId="6010bf73-9d09-471f-8c31-9dc0ce6a024f" providerId="ADAL" clId="{78AEC414-1292-4571-99B0-7275012AF4B0}" dt="2022-09-08T15:02:41.487" v="8467"/>
      <pc:docMkLst>
        <pc:docMk/>
      </pc:docMkLst>
      <pc:sldChg chg="addSp modSp mod">
        <pc:chgData name="Greg Metcalfe" userId="6010bf73-9d09-471f-8c31-9dc0ce6a024f" providerId="ADAL" clId="{78AEC414-1292-4571-99B0-7275012AF4B0}" dt="2022-09-08T13:59:15.492" v="8380" actId="13926"/>
        <pc:sldMkLst>
          <pc:docMk/>
          <pc:sldMk cId="1642425379" sldId="256"/>
        </pc:sldMkLst>
        <pc:spChg chg="mod">
          <ac:chgData name="Greg Metcalfe" userId="6010bf73-9d09-471f-8c31-9dc0ce6a024f" providerId="ADAL" clId="{78AEC414-1292-4571-99B0-7275012AF4B0}" dt="2022-09-08T13:59:15.492" v="8380" actId="13926"/>
          <ac:spMkLst>
            <pc:docMk/>
            <pc:sldMk cId="1642425379" sldId="256"/>
            <ac:spMk id="2" creationId="{216815C6-3AD0-46E6-A74A-1967BD91AF50}"/>
          </ac:spMkLst>
        </pc:spChg>
        <pc:spChg chg="add mod">
          <ac:chgData name="Greg Metcalfe" userId="6010bf73-9d09-471f-8c31-9dc0ce6a024f" providerId="ADAL" clId="{78AEC414-1292-4571-99B0-7275012AF4B0}" dt="2022-09-08T12:53:49.798" v="6302" actId="1076"/>
          <ac:spMkLst>
            <pc:docMk/>
            <pc:sldMk cId="1642425379" sldId="256"/>
            <ac:spMk id="10" creationId="{F1D2C485-B9E9-B906-0150-7E900AF79B7E}"/>
          </ac:spMkLst>
        </pc:spChg>
        <pc:picChg chg="mod">
          <ac:chgData name="Greg Metcalfe" userId="6010bf73-9d09-471f-8c31-9dc0ce6a024f" providerId="ADAL" clId="{78AEC414-1292-4571-99B0-7275012AF4B0}" dt="2022-09-01T17:27:45.820" v="4585" actId="1076"/>
          <ac:picMkLst>
            <pc:docMk/>
            <pc:sldMk cId="1642425379" sldId="256"/>
            <ac:picMk id="7" creationId="{C548EC1B-F8D6-97F8-B7E7-B1C9F07A5F14}"/>
          </ac:picMkLst>
        </pc:picChg>
      </pc:sldChg>
      <pc:sldChg chg="modSp mod ord">
        <pc:chgData name="Greg Metcalfe" userId="6010bf73-9d09-471f-8c31-9dc0ce6a024f" providerId="ADAL" clId="{78AEC414-1292-4571-99B0-7275012AF4B0}" dt="2022-09-08T12:57:13.979" v="6571" actId="20577"/>
        <pc:sldMkLst>
          <pc:docMk/>
          <pc:sldMk cId="1738561688" sldId="261"/>
        </pc:sldMkLst>
        <pc:spChg chg="mod">
          <ac:chgData name="Greg Metcalfe" userId="6010bf73-9d09-471f-8c31-9dc0ce6a024f" providerId="ADAL" clId="{78AEC414-1292-4571-99B0-7275012AF4B0}" dt="2022-09-01T13:49:30.121" v="14" actId="403"/>
          <ac:spMkLst>
            <pc:docMk/>
            <pc:sldMk cId="1738561688" sldId="261"/>
            <ac:spMk id="2" creationId="{67708C79-A4AC-4B5D-92DF-600737E4D11A}"/>
          </ac:spMkLst>
        </pc:spChg>
        <pc:spChg chg="mod">
          <ac:chgData name="Greg Metcalfe" userId="6010bf73-9d09-471f-8c31-9dc0ce6a024f" providerId="ADAL" clId="{78AEC414-1292-4571-99B0-7275012AF4B0}" dt="2022-09-01T14:14:55.670" v="71" actId="948"/>
          <ac:spMkLst>
            <pc:docMk/>
            <pc:sldMk cId="1738561688" sldId="261"/>
            <ac:spMk id="3" creationId="{7D779DE4-CAEA-4617-897E-FEC9A2AC2D6A}"/>
          </ac:spMkLst>
        </pc:spChg>
        <pc:spChg chg="mod">
          <ac:chgData name="Greg Metcalfe" userId="6010bf73-9d09-471f-8c31-9dc0ce6a024f" providerId="ADAL" clId="{78AEC414-1292-4571-99B0-7275012AF4B0}" dt="2022-09-08T12:55:26.207" v="6321"/>
          <ac:spMkLst>
            <pc:docMk/>
            <pc:sldMk cId="1738561688" sldId="261"/>
            <ac:spMk id="4" creationId="{F5FF1291-56EB-4A7B-A198-1D91F9ECC5D3}"/>
          </ac:spMkLst>
        </pc:spChg>
        <pc:spChg chg="mod">
          <ac:chgData name="Greg Metcalfe" userId="6010bf73-9d09-471f-8c31-9dc0ce6a024f" providerId="ADAL" clId="{78AEC414-1292-4571-99B0-7275012AF4B0}" dt="2022-09-08T12:55:23.016" v="6320" actId="21"/>
          <ac:spMkLst>
            <pc:docMk/>
            <pc:sldMk cId="1738561688" sldId="261"/>
            <ac:spMk id="5" creationId="{6184E21C-7534-4FB5-9709-F7D1A11034F3}"/>
          </ac:spMkLst>
        </pc:spChg>
        <pc:spChg chg="mod">
          <ac:chgData name="Greg Metcalfe" userId="6010bf73-9d09-471f-8c31-9dc0ce6a024f" providerId="ADAL" clId="{78AEC414-1292-4571-99B0-7275012AF4B0}" dt="2022-09-08T12:54:51.647" v="6318" actId="14100"/>
          <ac:spMkLst>
            <pc:docMk/>
            <pc:sldMk cId="1738561688" sldId="261"/>
            <ac:spMk id="6" creationId="{5C594564-4FC6-401A-8586-44735EE819EC}"/>
          </ac:spMkLst>
        </pc:spChg>
        <pc:spChg chg="mod">
          <ac:chgData name="Greg Metcalfe" userId="6010bf73-9d09-471f-8c31-9dc0ce6a024f" providerId="ADAL" clId="{78AEC414-1292-4571-99B0-7275012AF4B0}" dt="2022-09-08T12:07:07.747" v="4797" actId="20577"/>
          <ac:spMkLst>
            <pc:docMk/>
            <pc:sldMk cId="1738561688" sldId="261"/>
            <ac:spMk id="7" creationId="{D7EB25CA-DA83-483D-AF83-0001BDF2DE2B}"/>
          </ac:spMkLst>
        </pc:spChg>
        <pc:spChg chg="mod">
          <ac:chgData name="Greg Metcalfe" userId="6010bf73-9d09-471f-8c31-9dc0ce6a024f" providerId="ADAL" clId="{78AEC414-1292-4571-99B0-7275012AF4B0}" dt="2022-09-08T12:55:40.921" v="6327"/>
          <ac:spMkLst>
            <pc:docMk/>
            <pc:sldMk cId="1738561688" sldId="261"/>
            <ac:spMk id="8" creationId="{B46CE8C6-E12D-4A0D-8553-7FFA31941D56}"/>
          </ac:spMkLst>
        </pc:spChg>
        <pc:spChg chg="mod">
          <ac:chgData name="Greg Metcalfe" userId="6010bf73-9d09-471f-8c31-9dc0ce6a024f" providerId="ADAL" clId="{78AEC414-1292-4571-99B0-7275012AF4B0}" dt="2022-09-08T12:56:05.519" v="6328" actId="1076"/>
          <ac:spMkLst>
            <pc:docMk/>
            <pc:sldMk cId="1738561688" sldId="261"/>
            <ac:spMk id="9" creationId="{1C7D5285-85DF-4331-A6FA-1AE847CA47AE}"/>
          </ac:spMkLst>
        </pc:spChg>
        <pc:spChg chg="mod">
          <ac:chgData name="Greg Metcalfe" userId="6010bf73-9d09-471f-8c31-9dc0ce6a024f" providerId="ADAL" clId="{78AEC414-1292-4571-99B0-7275012AF4B0}" dt="2022-09-08T12:57:13.979" v="6571" actId="20577"/>
          <ac:spMkLst>
            <pc:docMk/>
            <pc:sldMk cId="1738561688" sldId="261"/>
            <ac:spMk id="10" creationId="{02D305EF-9A88-496B-BFC1-D589A01EE381}"/>
          </ac:spMkLst>
        </pc:spChg>
      </pc:sldChg>
      <pc:sldChg chg="addSp delSp modSp mod modClrScheme chgLayout">
        <pc:chgData name="Greg Metcalfe" userId="6010bf73-9d09-471f-8c31-9dc0ce6a024f" providerId="ADAL" clId="{78AEC414-1292-4571-99B0-7275012AF4B0}" dt="2022-09-01T15:27:12.727" v="2881" actId="313"/>
        <pc:sldMkLst>
          <pc:docMk/>
          <pc:sldMk cId="2243494996" sldId="277"/>
        </pc:sldMkLst>
        <pc:spChg chg="mod ord">
          <ac:chgData name="Greg Metcalfe" userId="6010bf73-9d09-471f-8c31-9dc0ce6a024f" providerId="ADAL" clId="{78AEC414-1292-4571-99B0-7275012AF4B0}" dt="2022-09-01T14:59:34.026" v="1824" actId="700"/>
          <ac:spMkLst>
            <pc:docMk/>
            <pc:sldMk cId="2243494996" sldId="277"/>
            <ac:spMk id="2" creationId="{6719F29B-F233-48AF-8261-F33A4E079E3E}"/>
          </ac:spMkLst>
        </pc:spChg>
        <pc:spChg chg="mod ord">
          <ac:chgData name="Greg Metcalfe" userId="6010bf73-9d09-471f-8c31-9dc0ce6a024f" providerId="ADAL" clId="{78AEC414-1292-4571-99B0-7275012AF4B0}" dt="2022-09-01T15:23:39.443" v="2695" actId="403"/>
          <ac:spMkLst>
            <pc:docMk/>
            <pc:sldMk cId="2243494996" sldId="277"/>
            <ac:spMk id="3" creationId="{35E3EA69-4E0E-41BD-8095-A124225A2647}"/>
          </ac:spMkLst>
        </pc:spChg>
        <pc:spChg chg="mod ord">
          <ac:chgData name="Greg Metcalfe" userId="6010bf73-9d09-471f-8c31-9dc0ce6a024f" providerId="ADAL" clId="{78AEC414-1292-4571-99B0-7275012AF4B0}" dt="2022-09-01T14:59:34.026" v="1824" actId="700"/>
          <ac:spMkLst>
            <pc:docMk/>
            <pc:sldMk cId="2243494996" sldId="277"/>
            <ac:spMk id="4" creationId="{328F602C-7F98-4C02-99D4-ED65E00D66A4}"/>
          </ac:spMkLst>
        </pc:spChg>
        <pc:spChg chg="mod ord">
          <ac:chgData name="Greg Metcalfe" userId="6010bf73-9d09-471f-8c31-9dc0ce6a024f" providerId="ADAL" clId="{78AEC414-1292-4571-99B0-7275012AF4B0}" dt="2022-09-01T14:59:34.026" v="1824" actId="700"/>
          <ac:spMkLst>
            <pc:docMk/>
            <pc:sldMk cId="2243494996" sldId="277"/>
            <ac:spMk id="5" creationId="{AF29EA23-F34E-486A-B8B2-0C3019266975}"/>
          </ac:spMkLst>
        </pc:spChg>
        <pc:spChg chg="mod ord">
          <ac:chgData name="Greg Metcalfe" userId="6010bf73-9d09-471f-8c31-9dc0ce6a024f" providerId="ADAL" clId="{78AEC414-1292-4571-99B0-7275012AF4B0}" dt="2022-09-01T14:59:34.026" v="1824" actId="700"/>
          <ac:spMkLst>
            <pc:docMk/>
            <pc:sldMk cId="2243494996" sldId="277"/>
            <ac:spMk id="6" creationId="{B69DF042-37C5-4E09-AA4C-AA66649C9533}"/>
          </ac:spMkLst>
        </pc:spChg>
        <pc:spChg chg="add del mod ord">
          <ac:chgData name="Greg Metcalfe" userId="6010bf73-9d09-471f-8c31-9dc0ce6a024f" providerId="ADAL" clId="{78AEC414-1292-4571-99B0-7275012AF4B0}" dt="2022-09-01T14:59:34.026" v="1824" actId="700"/>
          <ac:spMkLst>
            <pc:docMk/>
            <pc:sldMk cId="2243494996" sldId="277"/>
            <ac:spMk id="7" creationId="{4FB6FB38-7843-6D42-397B-D433B181AB84}"/>
          </ac:spMkLst>
        </pc:spChg>
        <pc:spChg chg="add del mod ord">
          <ac:chgData name="Greg Metcalfe" userId="6010bf73-9d09-471f-8c31-9dc0ce6a024f" providerId="ADAL" clId="{78AEC414-1292-4571-99B0-7275012AF4B0}" dt="2022-09-01T14:59:34.026" v="1824" actId="700"/>
          <ac:spMkLst>
            <pc:docMk/>
            <pc:sldMk cId="2243494996" sldId="277"/>
            <ac:spMk id="8" creationId="{248C577C-1780-2040-6EFD-8AA6BD65FE20}"/>
          </ac:spMkLst>
        </pc:spChg>
        <pc:spChg chg="add del mod ord">
          <ac:chgData name="Greg Metcalfe" userId="6010bf73-9d09-471f-8c31-9dc0ce6a024f" providerId="ADAL" clId="{78AEC414-1292-4571-99B0-7275012AF4B0}" dt="2022-09-01T14:59:34.026" v="1824" actId="700"/>
          <ac:spMkLst>
            <pc:docMk/>
            <pc:sldMk cId="2243494996" sldId="277"/>
            <ac:spMk id="9" creationId="{599E17F9-E684-BBC9-4261-7782F32404D2}"/>
          </ac:spMkLst>
        </pc:spChg>
        <pc:spChg chg="add del mod ord">
          <ac:chgData name="Greg Metcalfe" userId="6010bf73-9d09-471f-8c31-9dc0ce6a024f" providerId="ADAL" clId="{78AEC414-1292-4571-99B0-7275012AF4B0}" dt="2022-09-01T14:59:34.026" v="1824" actId="700"/>
          <ac:spMkLst>
            <pc:docMk/>
            <pc:sldMk cId="2243494996" sldId="277"/>
            <ac:spMk id="10" creationId="{FF675EAC-4AA8-A750-BC9B-87F22FB593A0}"/>
          </ac:spMkLst>
        </pc:spChg>
        <pc:spChg chg="add del mod ord">
          <ac:chgData name="Greg Metcalfe" userId="6010bf73-9d09-471f-8c31-9dc0ce6a024f" providerId="ADAL" clId="{78AEC414-1292-4571-99B0-7275012AF4B0}" dt="2022-09-01T14:59:34.026" v="1824" actId="700"/>
          <ac:spMkLst>
            <pc:docMk/>
            <pc:sldMk cId="2243494996" sldId="277"/>
            <ac:spMk id="11" creationId="{F1DC8CB5-FFD9-5FB7-ECA8-D9F079DB927D}"/>
          </ac:spMkLst>
        </pc:spChg>
        <pc:spChg chg="add del mod ord">
          <ac:chgData name="Greg Metcalfe" userId="6010bf73-9d09-471f-8c31-9dc0ce6a024f" providerId="ADAL" clId="{78AEC414-1292-4571-99B0-7275012AF4B0}" dt="2022-09-01T14:59:34.026" v="1824" actId="700"/>
          <ac:spMkLst>
            <pc:docMk/>
            <pc:sldMk cId="2243494996" sldId="277"/>
            <ac:spMk id="12" creationId="{FFDC9C79-BD90-1A93-0583-9E648AAEF37F}"/>
          </ac:spMkLst>
        </pc:spChg>
        <pc:spChg chg="add del mod ord">
          <ac:chgData name="Greg Metcalfe" userId="6010bf73-9d09-471f-8c31-9dc0ce6a024f" providerId="ADAL" clId="{78AEC414-1292-4571-99B0-7275012AF4B0}" dt="2022-09-01T14:59:34.026" v="1824" actId="700"/>
          <ac:spMkLst>
            <pc:docMk/>
            <pc:sldMk cId="2243494996" sldId="277"/>
            <ac:spMk id="13" creationId="{ABFA96C8-A057-988D-B814-44396D9349E6}"/>
          </ac:spMkLst>
        </pc:spChg>
        <pc:spChg chg="add mod">
          <ac:chgData name="Greg Metcalfe" userId="6010bf73-9d09-471f-8c31-9dc0ce6a024f" providerId="ADAL" clId="{78AEC414-1292-4571-99B0-7275012AF4B0}" dt="2022-09-01T15:27:12.727" v="2881" actId="313"/>
          <ac:spMkLst>
            <pc:docMk/>
            <pc:sldMk cId="2243494996" sldId="277"/>
            <ac:spMk id="14" creationId="{66A5BA62-3552-4D35-C1C8-C91F59C85636}"/>
          </ac:spMkLst>
        </pc:spChg>
      </pc:sldChg>
      <pc:sldChg chg="modSp mod ord">
        <pc:chgData name="Greg Metcalfe" userId="6010bf73-9d09-471f-8c31-9dc0ce6a024f" providerId="ADAL" clId="{78AEC414-1292-4571-99B0-7275012AF4B0}" dt="2022-09-01T15:37:54.271" v="3226" actId="113"/>
        <pc:sldMkLst>
          <pc:docMk/>
          <pc:sldMk cId="57897592" sldId="287"/>
        </pc:sldMkLst>
        <pc:spChg chg="mod">
          <ac:chgData name="Greg Metcalfe" userId="6010bf73-9d09-471f-8c31-9dc0ce6a024f" providerId="ADAL" clId="{78AEC414-1292-4571-99B0-7275012AF4B0}" dt="2022-09-01T15:37:54.271" v="3226" actId="113"/>
          <ac:spMkLst>
            <pc:docMk/>
            <pc:sldMk cId="57897592" sldId="287"/>
            <ac:spMk id="2" creationId="{16684294-49A0-4C63-A7D7-E3BF9E591F59}"/>
          </ac:spMkLst>
        </pc:spChg>
        <pc:spChg chg="mod">
          <ac:chgData name="Greg Metcalfe" userId="6010bf73-9d09-471f-8c31-9dc0ce6a024f" providerId="ADAL" clId="{78AEC414-1292-4571-99B0-7275012AF4B0}" dt="2022-09-01T15:33:02.608" v="3108" actId="20577"/>
          <ac:spMkLst>
            <pc:docMk/>
            <pc:sldMk cId="57897592" sldId="287"/>
            <ac:spMk id="6" creationId="{A6861FF3-B902-4DEC-B46D-0F2E499C51CF}"/>
          </ac:spMkLst>
        </pc:spChg>
        <pc:spChg chg="mod">
          <ac:chgData name="Greg Metcalfe" userId="6010bf73-9d09-471f-8c31-9dc0ce6a024f" providerId="ADAL" clId="{78AEC414-1292-4571-99B0-7275012AF4B0}" dt="2022-09-01T15:33:17.608" v="3121" actId="20577"/>
          <ac:spMkLst>
            <pc:docMk/>
            <pc:sldMk cId="57897592" sldId="287"/>
            <ac:spMk id="7" creationId="{05941AA2-C85B-41A7-9264-A0C66F32930C}"/>
          </ac:spMkLst>
        </pc:spChg>
        <pc:spChg chg="mod">
          <ac:chgData name="Greg Metcalfe" userId="6010bf73-9d09-471f-8c31-9dc0ce6a024f" providerId="ADAL" clId="{78AEC414-1292-4571-99B0-7275012AF4B0}" dt="2022-09-01T15:33:24.619" v="3124" actId="20577"/>
          <ac:spMkLst>
            <pc:docMk/>
            <pc:sldMk cId="57897592" sldId="287"/>
            <ac:spMk id="8" creationId="{2C4BD3D3-C7A9-46F1-8ED8-AB8D1BB89262}"/>
          </ac:spMkLst>
        </pc:spChg>
        <pc:spChg chg="mod">
          <ac:chgData name="Greg Metcalfe" userId="6010bf73-9d09-471f-8c31-9dc0ce6a024f" providerId="ADAL" clId="{78AEC414-1292-4571-99B0-7275012AF4B0}" dt="2022-09-01T15:33:29.204" v="3127" actId="20577"/>
          <ac:spMkLst>
            <pc:docMk/>
            <pc:sldMk cId="57897592" sldId="287"/>
            <ac:spMk id="9" creationId="{873EDDDB-6509-4407-BA35-232AAF9F198D}"/>
          </ac:spMkLst>
        </pc:spChg>
        <pc:spChg chg="mod">
          <ac:chgData name="Greg Metcalfe" userId="6010bf73-9d09-471f-8c31-9dc0ce6a024f" providerId="ADAL" clId="{78AEC414-1292-4571-99B0-7275012AF4B0}" dt="2022-09-01T15:33:33.300" v="3130" actId="20577"/>
          <ac:spMkLst>
            <pc:docMk/>
            <pc:sldMk cId="57897592" sldId="287"/>
            <ac:spMk id="10" creationId="{A33A061F-AC2A-4E3F-B448-DC6FEC307A53}"/>
          </ac:spMkLst>
        </pc:spChg>
        <pc:spChg chg="mod">
          <ac:chgData name="Greg Metcalfe" userId="6010bf73-9d09-471f-8c31-9dc0ce6a024f" providerId="ADAL" clId="{78AEC414-1292-4571-99B0-7275012AF4B0}" dt="2022-09-01T15:33:07.655" v="3114" actId="20577"/>
          <ac:spMkLst>
            <pc:docMk/>
            <pc:sldMk cId="57897592" sldId="287"/>
            <ac:spMk id="11" creationId="{44D29552-2F85-4F4F-9B7F-B79798681FB6}"/>
          </ac:spMkLst>
        </pc:spChg>
        <pc:spChg chg="mod">
          <ac:chgData name="Greg Metcalfe" userId="6010bf73-9d09-471f-8c31-9dc0ce6a024f" providerId="ADAL" clId="{78AEC414-1292-4571-99B0-7275012AF4B0}" dt="2022-09-01T15:33:39.779" v="3136" actId="20577"/>
          <ac:spMkLst>
            <pc:docMk/>
            <pc:sldMk cId="57897592" sldId="287"/>
            <ac:spMk id="12" creationId="{FAC81818-8260-4E49-9FCC-569FDE30B0B1}"/>
          </ac:spMkLst>
        </pc:spChg>
        <pc:spChg chg="mod">
          <ac:chgData name="Greg Metcalfe" userId="6010bf73-9d09-471f-8c31-9dc0ce6a024f" providerId="ADAL" clId="{78AEC414-1292-4571-99B0-7275012AF4B0}" dt="2022-09-01T15:33:45.010" v="3139" actId="20577"/>
          <ac:spMkLst>
            <pc:docMk/>
            <pc:sldMk cId="57897592" sldId="287"/>
            <ac:spMk id="13" creationId="{D1FD068B-6917-4C40-B40D-5F7B670EA7BE}"/>
          </ac:spMkLst>
        </pc:spChg>
        <pc:spChg chg="mod">
          <ac:chgData name="Greg Metcalfe" userId="6010bf73-9d09-471f-8c31-9dc0ce6a024f" providerId="ADAL" clId="{78AEC414-1292-4571-99B0-7275012AF4B0}" dt="2022-09-01T15:33:51.934" v="3142" actId="20577"/>
          <ac:spMkLst>
            <pc:docMk/>
            <pc:sldMk cId="57897592" sldId="287"/>
            <ac:spMk id="14" creationId="{EEAE71AD-30AF-4021-B577-B686EC6DA329}"/>
          </ac:spMkLst>
        </pc:spChg>
        <pc:spChg chg="mod">
          <ac:chgData name="Greg Metcalfe" userId="6010bf73-9d09-471f-8c31-9dc0ce6a024f" providerId="ADAL" clId="{78AEC414-1292-4571-99B0-7275012AF4B0}" dt="2022-09-01T15:34:13.177" v="3151" actId="27636"/>
          <ac:spMkLst>
            <pc:docMk/>
            <pc:sldMk cId="57897592" sldId="287"/>
            <ac:spMk id="15" creationId="{4A477EE3-A17C-4158-91E8-03A401BE96CB}"/>
          </ac:spMkLst>
        </pc:spChg>
        <pc:spChg chg="mod">
          <ac:chgData name="Greg Metcalfe" userId="6010bf73-9d09-471f-8c31-9dc0ce6a024f" providerId="ADAL" clId="{78AEC414-1292-4571-99B0-7275012AF4B0}" dt="2022-09-01T15:34:01.464" v="3145" actId="20577"/>
          <ac:spMkLst>
            <pc:docMk/>
            <pc:sldMk cId="57897592" sldId="287"/>
            <ac:spMk id="16" creationId="{D8E5FFBE-125E-43C8-A66E-DE8D2FE7AF38}"/>
          </ac:spMkLst>
        </pc:spChg>
        <pc:spChg chg="mod">
          <ac:chgData name="Greg Metcalfe" userId="6010bf73-9d09-471f-8c31-9dc0ce6a024f" providerId="ADAL" clId="{78AEC414-1292-4571-99B0-7275012AF4B0}" dt="2022-09-01T15:34:06.947" v="3148" actId="20577"/>
          <ac:spMkLst>
            <pc:docMk/>
            <pc:sldMk cId="57897592" sldId="287"/>
            <ac:spMk id="17" creationId="{7209F81D-5EC6-4D97-B0C2-AC00081AB1A7}"/>
          </ac:spMkLst>
        </pc:spChg>
        <pc:spChg chg="mod">
          <ac:chgData name="Greg Metcalfe" userId="6010bf73-9d09-471f-8c31-9dc0ce6a024f" providerId="ADAL" clId="{78AEC414-1292-4571-99B0-7275012AF4B0}" dt="2022-09-01T15:34:21.054" v="3154" actId="27636"/>
          <ac:spMkLst>
            <pc:docMk/>
            <pc:sldMk cId="57897592" sldId="287"/>
            <ac:spMk id="18" creationId="{C477818B-3CAB-4A39-939D-99E98D2EE682}"/>
          </ac:spMkLst>
        </pc:spChg>
        <pc:spChg chg="mod">
          <ac:chgData name="Greg Metcalfe" userId="6010bf73-9d09-471f-8c31-9dc0ce6a024f" providerId="ADAL" clId="{78AEC414-1292-4571-99B0-7275012AF4B0}" dt="2022-09-01T15:34:25.401" v="3157" actId="27636"/>
          <ac:spMkLst>
            <pc:docMk/>
            <pc:sldMk cId="57897592" sldId="287"/>
            <ac:spMk id="19" creationId="{A7907FC8-DAAF-4896-A2B1-C173BF2FAE69}"/>
          </ac:spMkLst>
        </pc:spChg>
        <pc:spChg chg="mod">
          <ac:chgData name="Greg Metcalfe" userId="6010bf73-9d09-471f-8c31-9dc0ce6a024f" providerId="ADAL" clId="{78AEC414-1292-4571-99B0-7275012AF4B0}" dt="2022-09-01T15:35:19.091" v="3158"/>
          <ac:spMkLst>
            <pc:docMk/>
            <pc:sldMk cId="57897592" sldId="287"/>
            <ac:spMk id="20" creationId="{FEC65619-A68A-4D21-9D17-40F8692EF196}"/>
          </ac:spMkLst>
        </pc:spChg>
        <pc:spChg chg="mod">
          <ac:chgData name="Greg Metcalfe" userId="6010bf73-9d09-471f-8c31-9dc0ce6a024f" providerId="ADAL" clId="{78AEC414-1292-4571-99B0-7275012AF4B0}" dt="2022-09-01T15:35:25.309" v="3161" actId="20577"/>
          <ac:spMkLst>
            <pc:docMk/>
            <pc:sldMk cId="57897592" sldId="287"/>
            <ac:spMk id="21" creationId="{D9C4CCA5-A2BE-4897-994D-9B1669D69FD3}"/>
          </ac:spMkLst>
        </pc:spChg>
        <pc:spChg chg="mod">
          <ac:chgData name="Greg Metcalfe" userId="6010bf73-9d09-471f-8c31-9dc0ce6a024f" providerId="ADAL" clId="{78AEC414-1292-4571-99B0-7275012AF4B0}" dt="2022-09-01T15:35:29.252" v="3164" actId="20577"/>
          <ac:spMkLst>
            <pc:docMk/>
            <pc:sldMk cId="57897592" sldId="287"/>
            <ac:spMk id="22" creationId="{0C5FD452-DC3E-4D62-B19B-0A79E604A8A8}"/>
          </ac:spMkLst>
        </pc:spChg>
        <pc:spChg chg="mod">
          <ac:chgData name="Greg Metcalfe" userId="6010bf73-9d09-471f-8c31-9dc0ce6a024f" providerId="ADAL" clId="{78AEC414-1292-4571-99B0-7275012AF4B0}" dt="2022-09-01T15:35:32.730" v="3167" actId="20577"/>
          <ac:spMkLst>
            <pc:docMk/>
            <pc:sldMk cId="57897592" sldId="287"/>
            <ac:spMk id="23" creationId="{96D290B2-F312-4D9A-96C7-D40523406AC5}"/>
          </ac:spMkLst>
        </pc:spChg>
        <pc:spChg chg="mod">
          <ac:chgData name="Greg Metcalfe" userId="6010bf73-9d09-471f-8c31-9dc0ce6a024f" providerId="ADAL" clId="{78AEC414-1292-4571-99B0-7275012AF4B0}" dt="2022-09-01T15:35:36.907" v="3170" actId="20577"/>
          <ac:spMkLst>
            <pc:docMk/>
            <pc:sldMk cId="57897592" sldId="287"/>
            <ac:spMk id="24" creationId="{80E52477-0BA9-471B-B2C2-F1A03FCF188F}"/>
          </ac:spMkLst>
        </pc:spChg>
        <pc:spChg chg="mod">
          <ac:chgData name="Greg Metcalfe" userId="6010bf73-9d09-471f-8c31-9dc0ce6a024f" providerId="ADAL" clId="{78AEC414-1292-4571-99B0-7275012AF4B0}" dt="2022-09-01T15:35:40.873" v="3173" actId="20577"/>
          <ac:spMkLst>
            <pc:docMk/>
            <pc:sldMk cId="57897592" sldId="287"/>
            <ac:spMk id="25" creationId="{70D1D022-03FA-47E6-8430-252C6D5B4C4E}"/>
          </ac:spMkLst>
        </pc:spChg>
        <pc:spChg chg="mod">
          <ac:chgData name="Greg Metcalfe" userId="6010bf73-9d09-471f-8c31-9dc0ce6a024f" providerId="ADAL" clId="{78AEC414-1292-4571-99B0-7275012AF4B0}" dt="2022-09-01T15:35:47.433" v="3183" actId="20577"/>
          <ac:spMkLst>
            <pc:docMk/>
            <pc:sldMk cId="57897592" sldId="287"/>
            <ac:spMk id="26" creationId="{FA7483FC-7290-41B1-B371-ECA1174519DE}"/>
          </ac:spMkLst>
        </pc:spChg>
        <pc:spChg chg="mod">
          <ac:chgData name="Greg Metcalfe" userId="6010bf73-9d09-471f-8c31-9dc0ce6a024f" providerId="ADAL" clId="{78AEC414-1292-4571-99B0-7275012AF4B0}" dt="2022-09-01T15:36:03.610" v="3192" actId="27636"/>
          <ac:spMkLst>
            <pc:docMk/>
            <pc:sldMk cId="57897592" sldId="287"/>
            <ac:spMk id="27" creationId="{1787EDAC-5EAB-4A0D-9BD2-D6E9FD0B26A1}"/>
          </ac:spMkLst>
        </pc:spChg>
        <pc:spChg chg="mod">
          <ac:chgData name="Greg Metcalfe" userId="6010bf73-9d09-471f-8c31-9dc0ce6a024f" providerId="ADAL" clId="{78AEC414-1292-4571-99B0-7275012AF4B0}" dt="2022-09-01T15:35:54.056" v="3186" actId="20577"/>
          <ac:spMkLst>
            <pc:docMk/>
            <pc:sldMk cId="57897592" sldId="287"/>
            <ac:spMk id="28" creationId="{D149E385-DCE9-4DC9-8F0A-F8BAF02D9797}"/>
          </ac:spMkLst>
        </pc:spChg>
        <pc:spChg chg="mod">
          <ac:chgData name="Greg Metcalfe" userId="6010bf73-9d09-471f-8c31-9dc0ce6a024f" providerId="ADAL" clId="{78AEC414-1292-4571-99B0-7275012AF4B0}" dt="2022-09-01T15:35:58.729" v="3189" actId="20577"/>
          <ac:spMkLst>
            <pc:docMk/>
            <pc:sldMk cId="57897592" sldId="287"/>
            <ac:spMk id="29" creationId="{B7A506EE-32D5-4685-97A6-8FDFEF238C43}"/>
          </ac:spMkLst>
        </pc:spChg>
        <pc:spChg chg="mod">
          <ac:chgData name="Greg Metcalfe" userId="6010bf73-9d09-471f-8c31-9dc0ce6a024f" providerId="ADAL" clId="{78AEC414-1292-4571-99B0-7275012AF4B0}" dt="2022-09-01T15:36:07.993" v="3195" actId="27636"/>
          <ac:spMkLst>
            <pc:docMk/>
            <pc:sldMk cId="57897592" sldId="287"/>
            <ac:spMk id="30" creationId="{E80CB353-63CA-4305-9748-807B6905DBFF}"/>
          </ac:spMkLst>
        </pc:spChg>
        <pc:spChg chg="mod">
          <ac:chgData name="Greg Metcalfe" userId="6010bf73-9d09-471f-8c31-9dc0ce6a024f" providerId="ADAL" clId="{78AEC414-1292-4571-99B0-7275012AF4B0}" dt="2022-09-01T15:36:12.935" v="3198" actId="27636"/>
          <ac:spMkLst>
            <pc:docMk/>
            <pc:sldMk cId="57897592" sldId="287"/>
            <ac:spMk id="31" creationId="{1B52C010-5159-4F61-821F-E73647E7C066}"/>
          </ac:spMkLst>
        </pc:spChg>
      </pc:sldChg>
      <pc:sldChg chg="addSp modSp mod ord">
        <pc:chgData name="Greg Metcalfe" userId="6010bf73-9d09-471f-8c31-9dc0ce6a024f" providerId="ADAL" clId="{78AEC414-1292-4571-99B0-7275012AF4B0}" dt="2022-09-08T13:16:54.441" v="7471" actId="20577"/>
        <pc:sldMkLst>
          <pc:docMk/>
          <pc:sldMk cId="1844941827" sldId="289"/>
        </pc:sldMkLst>
        <pc:spChg chg="mod">
          <ac:chgData name="Greg Metcalfe" userId="6010bf73-9d09-471f-8c31-9dc0ce6a024f" providerId="ADAL" clId="{78AEC414-1292-4571-99B0-7275012AF4B0}" dt="2022-09-01T14:57:52.807" v="1801" actId="1076"/>
          <ac:spMkLst>
            <pc:docMk/>
            <pc:sldMk cId="1844941827" sldId="289"/>
            <ac:spMk id="2" creationId="{75031FE9-9059-4FE8-B4AC-9771F23A1B89}"/>
          </ac:spMkLst>
        </pc:spChg>
        <pc:spChg chg="mod">
          <ac:chgData name="Greg Metcalfe" userId="6010bf73-9d09-471f-8c31-9dc0ce6a024f" providerId="ADAL" clId="{78AEC414-1292-4571-99B0-7275012AF4B0}" dt="2022-09-08T13:13:19.798" v="7102" actId="1076"/>
          <ac:spMkLst>
            <pc:docMk/>
            <pc:sldMk cId="1844941827" sldId="289"/>
            <ac:spMk id="3" creationId="{D4A2EB3F-4D60-451F-8F45-7D6654D2FCD9}"/>
          </ac:spMkLst>
        </pc:spChg>
        <pc:spChg chg="mod">
          <ac:chgData name="Greg Metcalfe" userId="6010bf73-9d09-471f-8c31-9dc0ce6a024f" providerId="ADAL" clId="{78AEC414-1292-4571-99B0-7275012AF4B0}" dt="2022-09-08T13:13:19.798" v="7102" actId="1076"/>
          <ac:spMkLst>
            <pc:docMk/>
            <pc:sldMk cId="1844941827" sldId="289"/>
            <ac:spMk id="4" creationId="{AC1C80FB-53F9-42EE-B1E6-D0F998EC5DFA}"/>
          </ac:spMkLst>
        </pc:spChg>
        <pc:spChg chg="mod">
          <ac:chgData name="Greg Metcalfe" userId="6010bf73-9d09-471f-8c31-9dc0ce6a024f" providerId="ADAL" clId="{78AEC414-1292-4571-99B0-7275012AF4B0}" dt="2022-09-08T13:13:25.260" v="7103" actId="1076"/>
          <ac:spMkLst>
            <pc:docMk/>
            <pc:sldMk cId="1844941827" sldId="289"/>
            <ac:spMk id="5" creationId="{E81BA2B5-6A90-4204-ABDD-7183FBB03A02}"/>
          </ac:spMkLst>
        </pc:spChg>
        <pc:spChg chg="mod">
          <ac:chgData name="Greg Metcalfe" userId="6010bf73-9d09-471f-8c31-9dc0ce6a024f" providerId="ADAL" clId="{78AEC414-1292-4571-99B0-7275012AF4B0}" dt="2022-09-08T13:15:00.495" v="7187" actId="20577"/>
          <ac:spMkLst>
            <pc:docMk/>
            <pc:sldMk cId="1844941827" sldId="289"/>
            <ac:spMk id="6" creationId="{7E7D4C34-22A0-4D54-A07D-E1E9A11463E5}"/>
          </ac:spMkLst>
        </pc:spChg>
        <pc:spChg chg="mod">
          <ac:chgData name="Greg Metcalfe" userId="6010bf73-9d09-471f-8c31-9dc0ce6a024f" providerId="ADAL" clId="{78AEC414-1292-4571-99B0-7275012AF4B0}" dt="2022-09-08T13:13:37.675" v="7104" actId="1076"/>
          <ac:spMkLst>
            <pc:docMk/>
            <pc:sldMk cId="1844941827" sldId="289"/>
            <ac:spMk id="7" creationId="{301D392D-FB66-47A0-B628-5ADE822A2CFF}"/>
          </ac:spMkLst>
        </pc:spChg>
        <pc:spChg chg="mod">
          <ac:chgData name="Greg Metcalfe" userId="6010bf73-9d09-471f-8c31-9dc0ce6a024f" providerId="ADAL" clId="{78AEC414-1292-4571-99B0-7275012AF4B0}" dt="2022-09-08T13:13:37.675" v="7104" actId="1076"/>
          <ac:spMkLst>
            <pc:docMk/>
            <pc:sldMk cId="1844941827" sldId="289"/>
            <ac:spMk id="8" creationId="{51C26CE0-2506-4B44-A26F-C12BFA5B18B5}"/>
          </ac:spMkLst>
        </pc:spChg>
        <pc:spChg chg="mod">
          <ac:chgData name="Greg Metcalfe" userId="6010bf73-9d09-471f-8c31-9dc0ce6a024f" providerId="ADAL" clId="{78AEC414-1292-4571-99B0-7275012AF4B0}" dt="2022-09-08T13:14:20.479" v="7171" actId="20577"/>
          <ac:spMkLst>
            <pc:docMk/>
            <pc:sldMk cId="1844941827" sldId="289"/>
            <ac:spMk id="9" creationId="{868F40F8-BF35-45E9-B3DD-5436362D746E}"/>
          </ac:spMkLst>
        </pc:spChg>
        <pc:spChg chg="mod">
          <ac:chgData name="Greg Metcalfe" userId="6010bf73-9d09-471f-8c31-9dc0ce6a024f" providerId="ADAL" clId="{78AEC414-1292-4571-99B0-7275012AF4B0}" dt="2022-09-08T13:16:54.441" v="7471" actId="20577"/>
          <ac:spMkLst>
            <pc:docMk/>
            <pc:sldMk cId="1844941827" sldId="289"/>
            <ac:spMk id="10" creationId="{7F39C97C-2DDC-4706-B96C-B02FAE53A426}"/>
          </ac:spMkLst>
        </pc:spChg>
        <pc:picChg chg="add mod">
          <ac:chgData name="Greg Metcalfe" userId="6010bf73-9d09-471f-8c31-9dc0ce6a024f" providerId="ADAL" clId="{78AEC414-1292-4571-99B0-7275012AF4B0}" dt="2022-09-01T14:41:15.200" v="1210" actId="1076"/>
          <ac:picMkLst>
            <pc:docMk/>
            <pc:sldMk cId="1844941827" sldId="289"/>
            <ac:picMk id="12" creationId="{2D7B7E26-6DE8-C320-D4A3-C9CFEBAEA819}"/>
          </ac:picMkLst>
        </pc:picChg>
      </pc:sldChg>
      <pc:sldChg chg="addSp delSp modSp add mod setBg">
        <pc:chgData name="Greg Metcalfe" userId="6010bf73-9d09-471f-8c31-9dc0ce6a024f" providerId="ADAL" clId="{78AEC414-1292-4571-99B0-7275012AF4B0}" dt="2022-09-08T14:03:45.791" v="8463" actId="20577"/>
        <pc:sldMkLst>
          <pc:docMk/>
          <pc:sldMk cId="493732849" sldId="294"/>
        </pc:sldMkLst>
        <pc:spChg chg="del mod">
          <ac:chgData name="Greg Metcalfe" userId="6010bf73-9d09-471f-8c31-9dc0ce6a024f" providerId="ADAL" clId="{78AEC414-1292-4571-99B0-7275012AF4B0}" dt="2022-09-01T15:39:48.625" v="3240" actId="478"/>
          <ac:spMkLst>
            <pc:docMk/>
            <pc:sldMk cId="493732849" sldId="294"/>
            <ac:spMk id="2" creationId="{6719F29B-F233-48AF-8261-F33A4E079E3E}"/>
          </ac:spMkLst>
        </pc:spChg>
        <pc:spChg chg="add mod">
          <ac:chgData name="Greg Metcalfe" userId="6010bf73-9d09-471f-8c31-9dc0ce6a024f" providerId="ADAL" clId="{78AEC414-1292-4571-99B0-7275012AF4B0}" dt="2022-09-08T14:03:00.687" v="8462" actId="20577"/>
          <ac:spMkLst>
            <pc:docMk/>
            <pc:sldMk cId="493732849" sldId="294"/>
            <ac:spMk id="2" creationId="{DB8C6F59-2DFA-F753-60B2-4523DF1C034C}"/>
          </ac:spMkLst>
        </pc:spChg>
        <pc:spChg chg="del mod">
          <ac:chgData name="Greg Metcalfe" userId="6010bf73-9d09-471f-8c31-9dc0ce6a024f" providerId="ADAL" clId="{78AEC414-1292-4571-99B0-7275012AF4B0}" dt="2022-09-01T15:39:51.187" v="3241" actId="478"/>
          <ac:spMkLst>
            <pc:docMk/>
            <pc:sldMk cId="493732849" sldId="294"/>
            <ac:spMk id="3" creationId="{35E3EA69-4E0E-41BD-8095-A124225A2647}"/>
          </ac:spMkLst>
        </pc:spChg>
        <pc:spChg chg="mod">
          <ac:chgData name="Greg Metcalfe" userId="6010bf73-9d09-471f-8c31-9dc0ce6a024f" providerId="ADAL" clId="{78AEC414-1292-4571-99B0-7275012AF4B0}" dt="2022-09-01T15:39:04.840" v="3234" actId="207"/>
          <ac:spMkLst>
            <pc:docMk/>
            <pc:sldMk cId="493732849" sldId="294"/>
            <ac:spMk id="4" creationId="{328F602C-7F98-4C02-99D4-ED65E00D66A4}"/>
          </ac:spMkLst>
        </pc:spChg>
        <pc:spChg chg="mod">
          <ac:chgData name="Greg Metcalfe" userId="6010bf73-9d09-471f-8c31-9dc0ce6a024f" providerId="ADAL" clId="{78AEC414-1292-4571-99B0-7275012AF4B0}" dt="2022-09-01T15:38:59.632" v="3233" actId="207"/>
          <ac:spMkLst>
            <pc:docMk/>
            <pc:sldMk cId="493732849" sldId="294"/>
            <ac:spMk id="5" creationId="{AF29EA23-F34E-486A-B8B2-0C3019266975}"/>
          </ac:spMkLst>
        </pc:spChg>
        <pc:spChg chg="mod">
          <ac:chgData name="Greg Metcalfe" userId="6010bf73-9d09-471f-8c31-9dc0ce6a024f" providerId="ADAL" clId="{78AEC414-1292-4571-99B0-7275012AF4B0}" dt="2022-09-01T15:38:53.905" v="3232" actId="207"/>
          <ac:spMkLst>
            <pc:docMk/>
            <pc:sldMk cId="493732849" sldId="294"/>
            <ac:spMk id="6" creationId="{B69DF042-37C5-4E09-AA4C-AA66649C9533}"/>
          </ac:spMkLst>
        </pc:spChg>
        <pc:spChg chg="add mod">
          <ac:chgData name="Greg Metcalfe" userId="6010bf73-9d09-471f-8c31-9dc0ce6a024f" providerId="ADAL" clId="{78AEC414-1292-4571-99B0-7275012AF4B0}" dt="2022-09-08T14:03:45.791" v="8463" actId="20577"/>
          <ac:spMkLst>
            <pc:docMk/>
            <pc:sldMk cId="493732849" sldId="294"/>
            <ac:spMk id="7" creationId="{E878F206-4F62-AD21-A47E-175D017A0F5A}"/>
          </ac:spMkLst>
        </pc:spChg>
        <pc:spChg chg="add del mod">
          <ac:chgData name="Greg Metcalfe" userId="6010bf73-9d09-471f-8c31-9dc0ce6a024f" providerId="ADAL" clId="{78AEC414-1292-4571-99B0-7275012AF4B0}" dt="2022-09-01T15:42:11.225" v="3378" actId="478"/>
          <ac:spMkLst>
            <pc:docMk/>
            <pc:sldMk cId="493732849" sldId="294"/>
            <ac:spMk id="9" creationId="{B71AB5E5-2FB4-5A60-A69C-3C533C6D293C}"/>
          </ac:spMkLst>
        </pc:spChg>
        <pc:spChg chg="add del mod">
          <ac:chgData name="Greg Metcalfe" userId="6010bf73-9d09-471f-8c31-9dc0ce6a024f" providerId="ADAL" clId="{78AEC414-1292-4571-99B0-7275012AF4B0}" dt="2022-09-01T15:42:08.656" v="3377" actId="478"/>
          <ac:spMkLst>
            <pc:docMk/>
            <pc:sldMk cId="493732849" sldId="294"/>
            <ac:spMk id="11" creationId="{18580B75-2575-950D-6AA0-170ED02E9ED8}"/>
          </ac:spMkLst>
        </pc:spChg>
        <pc:spChg chg="mod">
          <ac:chgData name="Greg Metcalfe" userId="6010bf73-9d09-471f-8c31-9dc0ce6a024f" providerId="ADAL" clId="{78AEC414-1292-4571-99B0-7275012AF4B0}" dt="2022-09-08T14:00:01.211" v="8385" actId="14100"/>
          <ac:spMkLst>
            <pc:docMk/>
            <pc:sldMk cId="493732849" sldId="294"/>
            <ac:spMk id="14" creationId="{66A5BA62-3552-4D35-C1C8-C91F59C85636}"/>
          </ac:spMkLst>
        </pc:spChg>
        <pc:picChg chg="add mod">
          <ac:chgData name="Greg Metcalfe" userId="6010bf73-9d09-471f-8c31-9dc0ce6a024f" providerId="ADAL" clId="{78AEC414-1292-4571-99B0-7275012AF4B0}" dt="2022-09-01T15:43:39.093" v="3386" actId="1076"/>
          <ac:picMkLst>
            <pc:docMk/>
            <pc:sldMk cId="493732849" sldId="294"/>
            <ac:picMk id="16" creationId="{CF664B51-2F6C-E803-E97D-01ECB67A0DBD}"/>
          </ac:picMkLst>
        </pc:picChg>
      </pc:sldChg>
      <pc:sldChg chg="modSp add mod setBg">
        <pc:chgData name="Greg Metcalfe" userId="6010bf73-9d09-471f-8c31-9dc0ce6a024f" providerId="ADAL" clId="{78AEC414-1292-4571-99B0-7275012AF4B0}" dt="2022-09-08T14:03:53.418" v="8464" actId="1076"/>
        <pc:sldMkLst>
          <pc:docMk/>
          <pc:sldMk cId="3150479517" sldId="295"/>
        </pc:sldMkLst>
        <pc:spChg chg="mod">
          <ac:chgData name="Greg Metcalfe" userId="6010bf73-9d09-471f-8c31-9dc0ce6a024f" providerId="ADAL" clId="{78AEC414-1292-4571-99B0-7275012AF4B0}" dt="2022-09-01T15:57:12.882" v="4128"/>
          <ac:spMkLst>
            <pc:docMk/>
            <pc:sldMk cId="3150479517" sldId="295"/>
            <ac:spMk id="4" creationId="{328F602C-7F98-4C02-99D4-ED65E00D66A4}"/>
          </ac:spMkLst>
        </pc:spChg>
        <pc:spChg chg="mod">
          <ac:chgData name="Greg Metcalfe" userId="6010bf73-9d09-471f-8c31-9dc0ce6a024f" providerId="ADAL" clId="{78AEC414-1292-4571-99B0-7275012AF4B0}" dt="2022-09-01T15:57:12.882" v="4128"/>
          <ac:spMkLst>
            <pc:docMk/>
            <pc:sldMk cId="3150479517" sldId="295"/>
            <ac:spMk id="5" creationId="{AF29EA23-F34E-486A-B8B2-0C3019266975}"/>
          </ac:spMkLst>
        </pc:spChg>
        <pc:spChg chg="mod">
          <ac:chgData name="Greg Metcalfe" userId="6010bf73-9d09-471f-8c31-9dc0ce6a024f" providerId="ADAL" clId="{78AEC414-1292-4571-99B0-7275012AF4B0}" dt="2022-09-01T15:57:12.882" v="4128"/>
          <ac:spMkLst>
            <pc:docMk/>
            <pc:sldMk cId="3150479517" sldId="295"/>
            <ac:spMk id="6" creationId="{B69DF042-37C5-4E09-AA4C-AA66649C9533}"/>
          </ac:spMkLst>
        </pc:spChg>
        <pc:spChg chg="mod">
          <ac:chgData name="Greg Metcalfe" userId="6010bf73-9d09-471f-8c31-9dc0ce6a024f" providerId="ADAL" clId="{78AEC414-1292-4571-99B0-7275012AF4B0}" dt="2022-09-08T14:03:53.418" v="8464" actId="1076"/>
          <ac:spMkLst>
            <pc:docMk/>
            <pc:sldMk cId="3150479517" sldId="295"/>
            <ac:spMk id="7" creationId="{E878F206-4F62-AD21-A47E-175D017A0F5A}"/>
          </ac:spMkLst>
        </pc:spChg>
        <pc:spChg chg="mod">
          <ac:chgData name="Greg Metcalfe" userId="6010bf73-9d09-471f-8c31-9dc0ce6a024f" providerId="ADAL" clId="{78AEC414-1292-4571-99B0-7275012AF4B0}" dt="2022-09-08T14:01:38.680" v="8408" actId="20577"/>
          <ac:spMkLst>
            <pc:docMk/>
            <pc:sldMk cId="3150479517" sldId="295"/>
            <ac:spMk id="14" creationId="{66A5BA62-3552-4D35-C1C8-C91F59C85636}"/>
          </ac:spMkLst>
        </pc:spChg>
      </pc:sldChg>
      <pc:sldChg chg="addSp modSp new mod">
        <pc:chgData name="Greg Metcalfe" userId="6010bf73-9d09-471f-8c31-9dc0ce6a024f" providerId="ADAL" clId="{78AEC414-1292-4571-99B0-7275012AF4B0}" dt="2022-09-08T13:11:48.093" v="7079" actId="1076"/>
        <pc:sldMkLst>
          <pc:docMk/>
          <pc:sldMk cId="1824839646" sldId="296"/>
        </pc:sldMkLst>
        <pc:spChg chg="mod">
          <ac:chgData name="Greg Metcalfe" userId="6010bf73-9d09-471f-8c31-9dc0ce6a024f" providerId="ADAL" clId="{78AEC414-1292-4571-99B0-7275012AF4B0}" dt="2022-09-08T12:59:17.010" v="6572" actId="1076"/>
          <ac:spMkLst>
            <pc:docMk/>
            <pc:sldMk cId="1824839646" sldId="296"/>
            <ac:spMk id="2" creationId="{8EC81A71-4E71-625F-4502-D1CC3C0FFF33}"/>
          </ac:spMkLst>
        </pc:spChg>
        <pc:spChg chg="mod">
          <ac:chgData name="Greg Metcalfe" userId="6010bf73-9d09-471f-8c31-9dc0ce6a024f" providerId="ADAL" clId="{78AEC414-1292-4571-99B0-7275012AF4B0}" dt="2022-09-08T13:04:18.668" v="6985" actId="115"/>
          <ac:spMkLst>
            <pc:docMk/>
            <pc:sldMk cId="1824839646" sldId="296"/>
            <ac:spMk id="3" creationId="{13BB93BA-5670-3A0E-E10A-B32D79682DD7}"/>
          </ac:spMkLst>
        </pc:spChg>
        <pc:spChg chg="mod">
          <ac:chgData name="Greg Metcalfe" userId="6010bf73-9d09-471f-8c31-9dc0ce6a024f" providerId="ADAL" clId="{78AEC414-1292-4571-99B0-7275012AF4B0}" dt="2022-09-08T13:04:12.994" v="6984" actId="27636"/>
          <ac:spMkLst>
            <pc:docMk/>
            <pc:sldMk cId="1824839646" sldId="296"/>
            <ac:spMk id="4" creationId="{66F41EA8-20D8-2E28-4548-7F17F796E1AF}"/>
          </ac:spMkLst>
        </pc:spChg>
        <pc:spChg chg="mod">
          <ac:chgData name="Greg Metcalfe" userId="6010bf73-9d09-471f-8c31-9dc0ce6a024f" providerId="ADAL" clId="{78AEC414-1292-4571-99B0-7275012AF4B0}" dt="2022-09-08T13:04:21.679" v="6986" actId="115"/>
          <ac:spMkLst>
            <pc:docMk/>
            <pc:sldMk cId="1824839646" sldId="296"/>
            <ac:spMk id="5" creationId="{E205A2B5-8F60-A150-7EAC-D6C219547740}"/>
          </ac:spMkLst>
        </pc:spChg>
        <pc:spChg chg="mod">
          <ac:chgData name="Greg Metcalfe" userId="6010bf73-9d09-471f-8c31-9dc0ce6a024f" providerId="ADAL" clId="{78AEC414-1292-4571-99B0-7275012AF4B0}" dt="2022-09-08T13:11:02.498" v="7078" actId="20577"/>
          <ac:spMkLst>
            <pc:docMk/>
            <pc:sldMk cId="1824839646" sldId="296"/>
            <ac:spMk id="6" creationId="{0821948F-5977-3298-AC8A-317763BA8D95}"/>
          </ac:spMkLst>
        </pc:spChg>
        <pc:spChg chg="mod">
          <ac:chgData name="Greg Metcalfe" userId="6010bf73-9d09-471f-8c31-9dc0ce6a024f" providerId="ADAL" clId="{78AEC414-1292-4571-99B0-7275012AF4B0}" dt="2022-09-08T13:04:24.832" v="6987" actId="115"/>
          <ac:spMkLst>
            <pc:docMk/>
            <pc:sldMk cId="1824839646" sldId="296"/>
            <ac:spMk id="7" creationId="{971A989F-EE3E-196C-B55E-0D9D97AE81B7}"/>
          </ac:spMkLst>
        </pc:spChg>
        <pc:spChg chg="mod">
          <ac:chgData name="Greg Metcalfe" userId="6010bf73-9d09-471f-8c31-9dc0ce6a024f" providerId="ADAL" clId="{78AEC414-1292-4571-99B0-7275012AF4B0}" dt="2022-09-08T13:02:55.747" v="6967" actId="1076"/>
          <ac:spMkLst>
            <pc:docMk/>
            <pc:sldMk cId="1824839646" sldId="296"/>
            <ac:spMk id="8" creationId="{9C04611C-81AE-E205-9D44-76DE32FDE8A2}"/>
          </ac:spMkLst>
        </pc:spChg>
        <pc:spChg chg="mod">
          <ac:chgData name="Greg Metcalfe" userId="6010bf73-9d09-471f-8c31-9dc0ce6a024f" providerId="ADAL" clId="{78AEC414-1292-4571-99B0-7275012AF4B0}" dt="2022-09-08T13:04:28.518" v="6988" actId="115"/>
          <ac:spMkLst>
            <pc:docMk/>
            <pc:sldMk cId="1824839646" sldId="296"/>
            <ac:spMk id="9" creationId="{0398B7AB-E9EB-A5D2-4934-2AD86EA5D040}"/>
          </ac:spMkLst>
        </pc:spChg>
        <pc:spChg chg="mod">
          <ac:chgData name="Greg Metcalfe" userId="6010bf73-9d09-471f-8c31-9dc0ce6a024f" providerId="ADAL" clId="{78AEC414-1292-4571-99B0-7275012AF4B0}" dt="2022-09-08T13:11:48.093" v="7079" actId="1076"/>
          <ac:spMkLst>
            <pc:docMk/>
            <pc:sldMk cId="1824839646" sldId="296"/>
            <ac:spMk id="10" creationId="{A90D8139-6F41-D63F-EA65-49A9511FFDB6}"/>
          </ac:spMkLst>
        </pc:spChg>
        <pc:picChg chg="add mod">
          <ac:chgData name="Greg Metcalfe" userId="6010bf73-9d09-471f-8c31-9dc0ce6a024f" providerId="ADAL" clId="{78AEC414-1292-4571-99B0-7275012AF4B0}" dt="2022-09-08T12:59:36.273" v="6578" actId="1076"/>
          <ac:picMkLst>
            <pc:docMk/>
            <pc:sldMk cId="1824839646" sldId="296"/>
            <ac:picMk id="15" creationId="{CCE6EAAB-6FB9-FE2C-57C6-2872BCBEC90F}"/>
          </ac:picMkLst>
        </pc:picChg>
      </pc:sldChg>
      <pc:sldChg chg="delSp new mod">
        <pc:chgData name="Greg Metcalfe" userId="6010bf73-9d09-471f-8c31-9dc0ce6a024f" providerId="ADAL" clId="{78AEC414-1292-4571-99B0-7275012AF4B0}" dt="2022-09-08T13:42:26.591" v="8201" actId="478"/>
        <pc:sldMkLst>
          <pc:docMk/>
          <pc:sldMk cId="1683878925" sldId="297"/>
        </pc:sldMkLst>
        <pc:spChg chg="del">
          <ac:chgData name="Greg Metcalfe" userId="6010bf73-9d09-471f-8c31-9dc0ce6a024f" providerId="ADAL" clId="{78AEC414-1292-4571-99B0-7275012AF4B0}" dt="2022-09-08T13:42:14.723" v="8197" actId="478"/>
          <ac:spMkLst>
            <pc:docMk/>
            <pc:sldMk cId="1683878925" sldId="297"/>
            <ac:spMk id="2" creationId="{45FF2764-0B59-F42C-2F90-E1BFCF12AB39}"/>
          </ac:spMkLst>
        </pc:spChg>
        <pc:spChg chg="del">
          <ac:chgData name="Greg Metcalfe" userId="6010bf73-9d09-471f-8c31-9dc0ce6a024f" providerId="ADAL" clId="{78AEC414-1292-4571-99B0-7275012AF4B0}" dt="2022-09-08T13:42:16.311" v="8198" actId="478"/>
          <ac:spMkLst>
            <pc:docMk/>
            <pc:sldMk cId="1683878925" sldId="297"/>
            <ac:spMk id="3" creationId="{C23BA8BD-759E-1713-95CF-18391ADF6842}"/>
          </ac:spMkLst>
        </pc:spChg>
        <pc:spChg chg="del">
          <ac:chgData name="Greg Metcalfe" userId="6010bf73-9d09-471f-8c31-9dc0ce6a024f" providerId="ADAL" clId="{78AEC414-1292-4571-99B0-7275012AF4B0}" dt="2022-09-08T13:42:22.574" v="8199" actId="478"/>
          <ac:spMkLst>
            <pc:docMk/>
            <pc:sldMk cId="1683878925" sldId="297"/>
            <ac:spMk id="4" creationId="{05CE5C28-3757-4BCF-83EC-F37A81991A62}"/>
          </ac:spMkLst>
        </pc:spChg>
        <pc:spChg chg="del">
          <ac:chgData name="Greg Metcalfe" userId="6010bf73-9d09-471f-8c31-9dc0ce6a024f" providerId="ADAL" clId="{78AEC414-1292-4571-99B0-7275012AF4B0}" dt="2022-09-08T13:42:25.219" v="8200" actId="478"/>
          <ac:spMkLst>
            <pc:docMk/>
            <pc:sldMk cId="1683878925" sldId="297"/>
            <ac:spMk id="5" creationId="{C3FCF472-BE4A-EB15-B16A-C6BB213C5287}"/>
          </ac:spMkLst>
        </pc:spChg>
        <pc:spChg chg="del">
          <ac:chgData name="Greg Metcalfe" userId="6010bf73-9d09-471f-8c31-9dc0ce6a024f" providerId="ADAL" clId="{78AEC414-1292-4571-99B0-7275012AF4B0}" dt="2022-09-08T13:42:26.591" v="8201" actId="478"/>
          <ac:spMkLst>
            <pc:docMk/>
            <pc:sldMk cId="1683878925" sldId="297"/>
            <ac:spMk id="6" creationId="{7B3A1453-8E98-18F8-F6F0-FC57FD7FBF32}"/>
          </ac:spMkLst>
        </pc:spChg>
      </pc:sldChg>
      <pc:sldChg chg="add">
        <pc:chgData name="Greg Metcalfe" userId="6010bf73-9d09-471f-8c31-9dc0ce6a024f" providerId="ADAL" clId="{78AEC414-1292-4571-99B0-7275012AF4B0}" dt="2022-09-08T13:42:30.013" v="8202"/>
        <pc:sldMkLst>
          <pc:docMk/>
          <pc:sldMk cId="205679918" sldId="298"/>
        </pc:sldMkLst>
      </pc:sldChg>
      <pc:sldChg chg="add">
        <pc:chgData name="Greg Metcalfe" userId="6010bf73-9d09-471f-8c31-9dc0ce6a024f" providerId="ADAL" clId="{78AEC414-1292-4571-99B0-7275012AF4B0}" dt="2022-09-08T13:42:32.624" v="8203"/>
        <pc:sldMkLst>
          <pc:docMk/>
          <pc:sldMk cId="3521994036" sldId="299"/>
        </pc:sldMkLst>
      </pc:sldChg>
      <pc:sldChg chg="add ord">
        <pc:chgData name="Greg Metcalfe" userId="6010bf73-9d09-471f-8c31-9dc0ce6a024f" providerId="ADAL" clId="{78AEC414-1292-4571-99B0-7275012AF4B0}" dt="2022-09-08T15:02:41.487" v="8467"/>
        <pc:sldMkLst>
          <pc:docMk/>
          <pc:sldMk cId="1641691069" sldId="300"/>
        </pc:sldMkLst>
      </pc:sldChg>
    </pc:docChg>
  </pc:docChgLst>
  <pc:docChgLst>
    <pc:chgData name="Greg Metcalfe" userId="6010bf73-9d09-471f-8c31-9dc0ce6a024f" providerId="ADAL" clId="{6DF9C303-033F-49D5-B940-8A7F186A0EB1}"/>
    <pc:docChg chg="modSld">
      <pc:chgData name="Greg Metcalfe" userId="6010bf73-9d09-471f-8c31-9dc0ce6a024f" providerId="ADAL" clId="{6DF9C303-033F-49D5-B940-8A7F186A0EB1}" dt="2023-09-07T14:27:11.670" v="4" actId="20577"/>
      <pc:docMkLst>
        <pc:docMk/>
      </pc:docMkLst>
      <pc:sldChg chg="modSp mod">
        <pc:chgData name="Greg Metcalfe" userId="6010bf73-9d09-471f-8c31-9dc0ce6a024f" providerId="ADAL" clId="{6DF9C303-033F-49D5-B940-8A7F186A0EB1}" dt="2023-09-07T14:27:11.670" v="4" actId="20577"/>
        <pc:sldMkLst>
          <pc:docMk/>
          <pc:sldMk cId="799678746" sldId="303"/>
        </pc:sldMkLst>
        <pc:spChg chg="mod">
          <ac:chgData name="Greg Metcalfe" userId="6010bf73-9d09-471f-8c31-9dc0ce6a024f" providerId="ADAL" clId="{6DF9C303-033F-49D5-B940-8A7F186A0EB1}" dt="2023-09-07T14:27:11.670" v="4" actId="20577"/>
          <ac:spMkLst>
            <pc:docMk/>
            <pc:sldMk cId="799678746" sldId="303"/>
            <ac:spMk id="7" creationId="{F93F856D-D19B-7247-3E16-01C0874D47B0}"/>
          </ac:spMkLst>
        </pc:spChg>
      </pc:sldChg>
    </pc:docChg>
  </pc:docChgLst>
  <pc:docChgLst>
    <pc:chgData name="Preston Lay" userId="S::preston.lay@dps.ok.gov::61bb974c-50dd-47f6-a486-23080f01b82c" providerId="AD" clId="Web-{33933905-03F1-C77C-7043-20475A8DCD9E}"/>
    <pc:docChg chg="modSld">
      <pc:chgData name="Preston Lay" userId="S::preston.lay@dps.ok.gov::61bb974c-50dd-47f6-a486-23080f01b82c" providerId="AD" clId="Web-{33933905-03F1-C77C-7043-20475A8DCD9E}" dt="2023-09-14T15:39:00.202" v="17" actId="20577"/>
      <pc:docMkLst>
        <pc:docMk/>
      </pc:docMkLst>
      <pc:sldChg chg="modSp">
        <pc:chgData name="Preston Lay" userId="S::preston.lay@dps.ok.gov::61bb974c-50dd-47f6-a486-23080f01b82c" providerId="AD" clId="Web-{33933905-03F1-C77C-7043-20475A8DCD9E}" dt="2023-09-14T15:39:00.202" v="17" actId="20577"/>
        <pc:sldMkLst>
          <pc:docMk/>
          <pc:sldMk cId="1050973858" sldId="320"/>
        </pc:sldMkLst>
        <pc:spChg chg="mod">
          <ac:chgData name="Preston Lay" userId="S::preston.lay@dps.ok.gov::61bb974c-50dd-47f6-a486-23080f01b82c" providerId="AD" clId="Web-{33933905-03F1-C77C-7043-20475A8DCD9E}" dt="2023-09-14T15:39:00.202" v="17" actId="20577"/>
          <ac:spMkLst>
            <pc:docMk/>
            <pc:sldMk cId="1050973858" sldId="320"/>
            <ac:spMk id="14" creationId="{E6D7147C-CA1A-C895-5672-51CC44ACA673}"/>
          </ac:spMkLst>
        </pc:spChg>
      </pc:sldChg>
    </pc:docChg>
  </pc:docChgLst>
  <pc:docChgLst>
    <pc:chgData name="Greg Metcalfe" userId="6010bf73-9d09-471f-8c31-9dc0ce6a024f" providerId="ADAL" clId="{8364115C-2919-49C3-A60F-8A75B5A13CE1}"/>
    <pc:docChg chg="undo redo custSel addSld delSld modSld sldOrd addMainMaster delMainMaster modMainMaster">
      <pc:chgData name="Greg Metcalfe" userId="6010bf73-9d09-471f-8c31-9dc0ce6a024f" providerId="ADAL" clId="{8364115C-2919-49C3-A60F-8A75B5A13CE1}" dt="2023-09-19T16:15:29.182" v="4855" actId="2711"/>
      <pc:docMkLst>
        <pc:docMk/>
      </pc:docMkLst>
      <pc:sldChg chg="addSp delSp modSp mod setBg modClrScheme chgLayout">
        <pc:chgData name="Greg Metcalfe" userId="6010bf73-9d09-471f-8c31-9dc0ce6a024f" providerId="ADAL" clId="{8364115C-2919-49C3-A60F-8A75B5A13CE1}" dt="2023-09-14T18:12:15.500" v="2433"/>
        <pc:sldMkLst>
          <pc:docMk/>
          <pc:sldMk cId="1642425379" sldId="256"/>
        </pc:sldMkLst>
        <pc:spChg chg="mod ord">
          <ac:chgData name="Greg Metcalfe" userId="6010bf73-9d09-471f-8c31-9dc0ce6a024f" providerId="ADAL" clId="{8364115C-2919-49C3-A60F-8A75B5A13CE1}" dt="2023-09-14T18:11:23.523" v="2430" actId="700"/>
          <ac:spMkLst>
            <pc:docMk/>
            <pc:sldMk cId="1642425379" sldId="256"/>
            <ac:spMk id="2" creationId="{216815C6-3AD0-46E6-A74A-1967BD91AF50}"/>
          </ac:spMkLst>
        </pc:spChg>
        <pc:spChg chg="add del mod ord">
          <ac:chgData name="Greg Metcalfe" userId="6010bf73-9d09-471f-8c31-9dc0ce6a024f" providerId="ADAL" clId="{8364115C-2919-49C3-A60F-8A75B5A13CE1}" dt="2023-09-14T18:11:23.523" v="2430" actId="700"/>
          <ac:spMkLst>
            <pc:docMk/>
            <pc:sldMk cId="1642425379" sldId="256"/>
            <ac:spMk id="3" creationId="{0C7D8615-374D-FD26-D782-E0E6BCFD27DC}"/>
          </ac:spMkLst>
        </pc:spChg>
        <pc:spChg chg="mod">
          <ac:chgData name="Greg Metcalfe" userId="6010bf73-9d09-471f-8c31-9dc0ce6a024f" providerId="ADAL" clId="{8364115C-2919-49C3-A60F-8A75B5A13CE1}" dt="2023-09-14T14:36:43.848" v="1297" actId="12"/>
          <ac:spMkLst>
            <pc:docMk/>
            <pc:sldMk cId="1642425379" sldId="256"/>
            <ac:spMk id="10" creationId="{F1D2C485-B9E9-B906-0150-7E900AF79B7E}"/>
          </ac:spMkLst>
        </pc:spChg>
      </pc:sldChg>
      <pc:sldChg chg="addSp delSp modSp del mod modClrScheme chgLayout">
        <pc:chgData name="Greg Metcalfe" userId="6010bf73-9d09-471f-8c31-9dc0ce6a024f" providerId="ADAL" clId="{8364115C-2919-49C3-A60F-8A75B5A13CE1}" dt="2023-09-14T18:46:34.653" v="2718" actId="47"/>
        <pc:sldMkLst>
          <pc:docMk/>
          <pc:sldMk cId="2243494996" sldId="277"/>
        </pc:sldMkLst>
        <pc:spChg chg="mod ord">
          <ac:chgData name="Greg Metcalfe" userId="6010bf73-9d09-471f-8c31-9dc0ce6a024f" providerId="ADAL" clId="{8364115C-2919-49C3-A60F-8A75B5A13CE1}" dt="2023-09-14T18:43:54.511" v="2692" actId="700"/>
          <ac:spMkLst>
            <pc:docMk/>
            <pc:sldMk cId="2243494996" sldId="277"/>
            <ac:spMk id="2" creationId="{6719F29B-F233-48AF-8261-F33A4E079E3E}"/>
          </ac:spMkLst>
        </pc:spChg>
        <pc:spChg chg="del mod">
          <ac:chgData name="Greg Metcalfe" userId="6010bf73-9d09-471f-8c31-9dc0ce6a024f" providerId="ADAL" clId="{8364115C-2919-49C3-A60F-8A75B5A13CE1}" dt="2023-09-14T18:43:22.314" v="2676" actId="478"/>
          <ac:spMkLst>
            <pc:docMk/>
            <pc:sldMk cId="2243494996" sldId="277"/>
            <ac:spMk id="3" creationId="{35E3EA69-4E0E-41BD-8095-A124225A2647}"/>
          </ac:spMkLst>
        </pc:spChg>
        <pc:spChg chg="add del mod">
          <ac:chgData name="Greg Metcalfe" userId="6010bf73-9d09-471f-8c31-9dc0ce6a024f" providerId="ADAL" clId="{8364115C-2919-49C3-A60F-8A75B5A13CE1}" dt="2023-09-14T18:43:38.403" v="2690" actId="478"/>
          <ac:spMkLst>
            <pc:docMk/>
            <pc:sldMk cId="2243494996" sldId="277"/>
            <ac:spMk id="5" creationId="{F6EC7982-50A1-0EB9-1B23-FB5C9637C630}"/>
          </ac:spMkLst>
        </pc:spChg>
        <pc:spChg chg="add del mod ord">
          <ac:chgData name="Greg Metcalfe" userId="6010bf73-9d09-471f-8c31-9dc0ce6a024f" providerId="ADAL" clId="{8364115C-2919-49C3-A60F-8A75B5A13CE1}" dt="2023-09-14T18:43:54.511" v="2692" actId="700"/>
          <ac:spMkLst>
            <pc:docMk/>
            <pc:sldMk cId="2243494996" sldId="277"/>
            <ac:spMk id="6" creationId="{EA2FCBC4-F270-566D-3B94-AD6246BB3549}"/>
          </ac:spMkLst>
        </pc:spChg>
        <pc:spChg chg="mod">
          <ac:chgData name="Greg Metcalfe" userId="6010bf73-9d09-471f-8c31-9dc0ce6a024f" providerId="ADAL" clId="{8364115C-2919-49C3-A60F-8A75B5A13CE1}" dt="2023-09-14T14:46:22.241" v="1343" actId="14100"/>
          <ac:spMkLst>
            <pc:docMk/>
            <pc:sldMk cId="2243494996" sldId="277"/>
            <ac:spMk id="14" creationId="{66A5BA62-3552-4D35-C1C8-C91F59C85636}"/>
          </ac:spMkLst>
        </pc:spChg>
      </pc:sldChg>
      <pc:sldChg chg="modSp del mod modClrScheme chgLayout">
        <pc:chgData name="Greg Metcalfe" userId="6010bf73-9d09-471f-8c31-9dc0ce6a024f" providerId="ADAL" clId="{8364115C-2919-49C3-A60F-8A75B5A13CE1}" dt="2023-09-14T17:09:10.635" v="2173" actId="47"/>
        <pc:sldMkLst>
          <pc:docMk/>
          <pc:sldMk cId="493732849" sldId="294"/>
        </pc:sldMkLst>
        <pc:picChg chg="mod">
          <ac:chgData name="Greg Metcalfe" userId="6010bf73-9d09-471f-8c31-9dc0ce6a024f" providerId="ADAL" clId="{8364115C-2919-49C3-A60F-8A75B5A13CE1}" dt="2023-09-14T17:03:07.797" v="2116" actId="1076"/>
          <ac:picMkLst>
            <pc:docMk/>
            <pc:sldMk cId="493732849" sldId="294"/>
            <ac:picMk id="16" creationId="{CF664B51-2F6C-E803-E97D-01ECB67A0DBD}"/>
          </ac:picMkLst>
        </pc:picChg>
      </pc:sldChg>
      <pc:sldChg chg="addSp delSp modSp del mod modClrScheme chgLayout">
        <pc:chgData name="Greg Metcalfe" userId="6010bf73-9d09-471f-8c31-9dc0ce6a024f" providerId="ADAL" clId="{8364115C-2919-49C3-A60F-8A75B5A13CE1}" dt="2023-09-14T19:23:33.378" v="3013" actId="47"/>
        <pc:sldMkLst>
          <pc:docMk/>
          <pc:sldMk cId="1824839646" sldId="296"/>
        </pc:sldMkLst>
        <pc:spChg chg="add del mod ord">
          <ac:chgData name="Greg Metcalfe" userId="6010bf73-9d09-471f-8c31-9dc0ce6a024f" providerId="ADAL" clId="{8364115C-2919-49C3-A60F-8A75B5A13CE1}" dt="2023-09-14T17:29:29.574" v="2180" actId="700"/>
          <ac:spMkLst>
            <pc:docMk/>
            <pc:sldMk cId="1824839646" sldId="296"/>
            <ac:spMk id="2" creationId="{D0F2D503-0376-52B2-1593-DD0ED726ABCE}"/>
          </ac:spMkLst>
        </pc:spChg>
        <pc:spChg chg="mod ord">
          <ac:chgData name="Greg Metcalfe" userId="6010bf73-9d09-471f-8c31-9dc0ce6a024f" providerId="ADAL" clId="{8364115C-2919-49C3-A60F-8A75B5A13CE1}" dt="2023-09-14T17:29:29.574" v="2180" actId="700"/>
          <ac:spMkLst>
            <pc:docMk/>
            <pc:sldMk cId="1824839646" sldId="296"/>
            <ac:spMk id="3" creationId="{13BB93BA-5670-3A0E-E10A-B32D79682DD7}"/>
          </ac:spMkLst>
        </pc:spChg>
        <pc:spChg chg="mod ord">
          <ac:chgData name="Greg Metcalfe" userId="6010bf73-9d09-471f-8c31-9dc0ce6a024f" providerId="ADAL" clId="{8364115C-2919-49C3-A60F-8A75B5A13CE1}" dt="2023-09-14T17:29:29.574" v="2180" actId="700"/>
          <ac:spMkLst>
            <pc:docMk/>
            <pc:sldMk cId="1824839646" sldId="296"/>
            <ac:spMk id="4" creationId="{66F41EA8-20D8-2E28-4548-7F17F796E1AF}"/>
          </ac:spMkLst>
        </pc:spChg>
        <pc:spChg chg="mod ord">
          <ac:chgData name="Greg Metcalfe" userId="6010bf73-9d09-471f-8c31-9dc0ce6a024f" providerId="ADAL" clId="{8364115C-2919-49C3-A60F-8A75B5A13CE1}" dt="2023-09-14T17:29:29.574" v="2180" actId="700"/>
          <ac:spMkLst>
            <pc:docMk/>
            <pc:sldMk cId="1824839646" sldId="296"/>
            <ac:spMk id="5" creationId="{E205A2B5-8F60-A150-7EAC-D6C219547740}"/>
          </ac:spMkLst>
        </pc:spChg>
        <pc:spChg chg="mod ord">
          <ac:chgData name="Greg Metcalfe" userId="6010bf73-9d09-471f-8c31-9dc0ce6a024f" providerId="ADAL" clId="{8364115C-2919-49C3-A60F-8A75B5A13CE1}" dt="2023-09-14T17:29:29.574" v="2180" actId="700"/>
          <ac:spMkLst>
            <pc:docMk/>
            <pc:sldMk cId="1824839646" sldId="296"/>
            <ac:spMk id="6" creationId="{0821948F-5977-3298-AC8A-317763BA8D95}"/>
          </ac:spMkLst>
        </pc:spChg>
        <pc:spChg chg="mod ord">
          <ac:chgData name="Greg Metcalfe" userId="6010bf73-9d09-471f-8c31-9dc0ce6a024f" providerId="ADAL" clId="{8364115C-2919-49C3-A60F-8A75B5A13CE1}" dt="2023-09-14T17:29:29.574" v="2180" actId="700"/>
          <ac:spMkLst>
            <pc:docMk/>
            <pc:sldMk cId="1824839646" sldId="296"/>
            <ac:spMk id="7" creationId="{971A989F-EE3E-196C-B55E-0D9D97AE81B7}"/>
          </ac:spMkLst>
        </pc:spChg>
        <pc:spChg chg="mod ord">
          <ac:chgData name="Greg Metcalfe" userId="6010bf73-9d09-471f-8c31-9dc0ce6a024f" providerId="ADAL" clId="{8364115C-2919-49C3-A60F-8A75B5A13CE1}" dt="2023-09-14T17:29:29.574" v="2180" actId="700"/>
          <ac:spMkLst>
            <pc:docMk/>
            <pc:sldMk cId="1824839646" sldId="296"/>
            <ac:spMk id="8" creationId="{9C04611C-81AE-E205-9D44-76DE32FDE8A2}"/>
          </ac:spMkLst>
        </pc:spChg>
        <pc:spChg chg="mod ord">
          <ac:chgData name="Greg Metcalfe" userId="6010bf73-9d09-471f-8c31-9dc0ce6a024f" providerId="ADAL" clId="{8364115C-2919-49C3-A60F-8A75B5A13CE1}" dt="2023-09-14T18:28:55.751" v="2534" actId="14100"/>
          <ac:spMkLst>
            <pc:docMk/>
            <pc:sldMk cId="1824839646" sldId="296"/>
            <ac:spMk id="9" creationId="{0398B7AB-E9EB-A5D2-4934-2AD86EA5D040}"/>
          </ac:spMkLst>
        </pc:spChg>
      </pc:sldChg>
      <pc:sldChg chg="modSp mod ord">
        <pc:chgData name="Greg Metcalfe" userId="6010bf73-9d09-471f-8c31-9dc0ce6a024f" providerId="ADAL" clId="{8364115C-2919-49C3-A60F-8A75B5A13CE1}" dt="2023-09-19T15:10:11.111" v="4705" actId="14100"/>
        <pc:sldMkLst>
          <pc:docMk/>
          <pc:sldMk cId="604389765" sldId="302"/>
        </pc:sldMkLst>
        <pc:spChg chg="mod">
          <ac:chgData name="Greg Metcalfe" userId="6010bf73-9d09-471f-8c31-9dc0ce6a024f" providerId="ADAL" clId="{8364115C-2919-49C3-A60F-8A75B5A13CE1}" dt="2023-09-19T15:09:46.267" v="4698" actId="404"/>
          <ac:spMkLst>
            <pc:docMk/>
            <pc:sldMk cId="604389765" sldId="302"/>
            <ac:spMk id="7" creationId="{F93F856D-D19B-7247-3E16-01C0874D47B0}"/>
          </ac:spMkLst>
        </pc:spChg>
        <pc:spChg chg="mod">
          <ac:chgData name="Greg Metcalfe" userId="6010bf73-9d09-471f-8c31-9dc0ce6a024f" providerId="ADAL" clId="{8364115C-2919-49C3-A60F-8A75B5A13CE1}" dt="2023-09-19T15:10:11.111" v="4705" actId="14100"/>
          <ac:spMkLst>
            <pc:docMk/>
            <pc:sldMk cId="604389765" sldId="302"/>
            <ac:spMk id="10" creationId="{7F2D69FD-E8AC-45FB-9C52-E01FA9D8E409}"/>
          </ac:spMkLst>
        </pc:spChg>
      </pc:sldChg>
      <pc:sldChg chg="modSp mod">
        <pc:chgData name="Greg Metcalfe" userId="6010bf73-9d09-471f-8c31-9dc0ce6a024f" providerId="ADAL" clId="{8364115C-2919-49C3-A60F-8A75B5A13CE1}" dt="2023-09-14T14:51:30.529" v="1344" actId="14100"/>
        <pc:sldMkLst>
          <pc:docMk/>
          <pc:sldMk cId="799678746" sldId="303"/>
        </pc:sldMkLst>
        <pc:spChg chg="mod">
          <ac:chgData name="Greg Metcalfe" userId="6010bf73-9d09-471f-8c31-9dc0ce6a024f" providerId="ADAL" clId="{8364115C-2919-49C3-A60F-8A75B5A13CE1}" dt="2023-09-14T14:35:36.894" v="1296" actId="20577"/>
          <ac:spMkLst>
            <pc:docMk/>
            <pc:sldMk cId="799678746" sldId="303"/>
            <ac:spMk id="7" creationId="{F93F856D-D19B-7247-3E16-01C0874D47B0}"/>
          </ac:spMkLst>
        </pc:spChg>
        <pc:spChg chg="mod">
          <ac:chgData name="Greg Metcalfe" userId="6010bf73-9d09-471f-8c31-9dc0ce6a024f" providerId="ADAL" clId="{8364115C-2919-49C3-A60F-8A75B5A13CE1}" dt="2023-09-14T14:51:30.529" v="1344" actId="14100"/>
          <ac:spMkLst>
            <pc:docMk/>
            <pc:sldMk cId="799678746" sldId="303"/>
            <ac:spMk id="10" creationId="{7F2D69FD-E8AC-45FB-9C52-E01FA9D8E409}"/>
          </ac:spMkLst>
        </pc:spChg>
      </pc:sldChg>
      <pc:sldChg chg="modSp del mod">
        <pc:chgData name="Greg Metcalfe" userId="6010bf73-9d09-471f-8c31-9dc0ce6a024f" providerId="ADAL" clId="{8364115C-2919-49C3-A60F-8A75B5A13CE1}" dt="2023-09-14T17:39:59.311" v="2375" actId="47"/>
        <pc:sldMkLst>
          <pc:docMk/>
          <pc:sldMk cId="1345141093" sldId="304"/>
        </pc:sldMkLst>
        <pc:spChg chg="mod">
          <ac:chgData name="Greg Metcalfe" userId="6010bf73-9d09-471f-8c31-9dc0ce6a024f" providerId="ADAL" clId="{8364115C-2919-49C3-A60F-8A75B5A13CE1}" dt="2023-09-14T14:41:52.463" v="1312" actId="113"/>
          <ac:spMkLst>
            <pc:docMk/>
            <pc:sldMk cId="1345141093" sldId="304"/>
            <ac:spMk id="2" creationId="{D90A4B49-CAB2-8F0E-23F3-F07B76305617}"/>
          </ac:spMkLst>
        </pc:spChg>
      </pc:sldChg>
      <pc:sldChg chg="addSp delSp modSp mod setBg modClrScheme chgLayout">
        <pc:chgData name="Greg Metcalfe" userId="6010bf73-9d09-471f-8c31-9dc0ce6a024f" providerId="ADAL" clId="{8364115C-2919-49C3-A60F-8A75B5A13CE1}" dt="2023-09-14T19:27:00.374" v="3057" actId="1076"/>
        <pc:sldMkLst>
          <pc:docMk/>
          <pc:sldMk cId="1644711174" sldId="305"/>
        </pc:sldMkLst>
        <pc:spChg chg="mod ord">
          <ac:chgData name="Greg Metcalfe" userId="6010bf73-9d09-471f-8c31-9dc0ce6a024f" providerId="ADAL" clId="{8364115C-2919-49C3-A60F-8A75B5A13CE1}" dt="2023-09-14T19:27:00.374" v="3057" actId="1076"/>
          <ac:spMkLst>
            <pc:docMk/>
            <pc:sldMk cId="1644711174" sldId="305"/>
            <ac:spMk id="2" creationId="{D90A4B49-CAB2-8F0E-23F3-F07B76305617}"/>
          </ac:spMkLst>
        </pc:spChg>
        <pc:spChg chg="add del mod ord">
          <ac:chgData name="Greg Metcalfe" userId="6010bf73-9d09-471f-8c31-9dc0ce6a024f" providerId="ADAL" clId="{8364115C-2919-49C3-A60F-8A75B5A13CE1}" dt="2023-09-14T18:26:21.723" v="2532" actId="700"/>
          <ac:spMkLst>
            <pc:docMk/>
            <pc:sldMk cId="1644711174" sldId="305"/>
            <ac:spMk id="3" creationId="{1F70253A-33E4-D3CE-2E39-A793674C77EB}"/>
          </ac:spMkLst>
        </pc:spChg>
        <pc:spChg chg="add del mod ord">
          <ac:chgData name="Greg Metcalfe" userId="6010bf73-9d09-471f-8c31-9dc0ce6a024f" providerId="ADAL" clId="{8364115C-2919-49C3-A60F-8A75B5A13CE1}" dt="2023-09-14T19:23:52.785" v="3015" actId="478"/>
          <ac:spMkLst>
            <pc:docMk/>
            <pc:sldMk cId="1644711174" sldId="305"/>
            <ac:spMk id="4" creationId="{1A98E5E4-50ED-F336-7DD7-247DBEFA8423}"/>
          </ac:spMkLst>
        </pc:spChg>
        <pc:spChg chg="add">
          <ac:chgData name="Greg Metcalfe" userId="6010bf73-9d09-471f-8c31-9dc0ce6a024f" providerId="ADAL" clId="{8364115C-2919-49C3-A60F-8A75B5A13CE1}" dt="2023-09-14T19:24:02.961" v="3016" actId="26606"/>
          <ac:spMkLst>
            <pc:docMk/>
            <pc:sldMk cId="1644711174" sldId="305"/>
            <ac:spMk id="1031" creationId="{0671A8AE-40A1-4631-A6B8-581AFF065482}"/>
          </ac:spMkLst>
        </pc:spChg>
        <pc:spChg chg="add">
          <ac:chgData name="Greg Metcalfe" userId="6010bf73-9d09-471f-8c31-9dc0ce6a024f" providerId="ADAL" clId="{8364115C-2919-49C3-A60F-8A75B5A13CE1}" dt="2023-09-14T19:24:02.961" v="3016" actId="26606"/>
          <ac:spMkLst>
            <pc:docMk/>
            <pc:sldMk cId="1644711174" sldId="305"/>
            <ac:spMk id="1033" creationId="{AB58EF07-17C2-48CF-ABB0-EEF1F17CB8F0}"/>
          </ac:spMkLst>
        </pc:spChg>
        <pc:spChg chg="add">
          <ac:chgData name="Greg Metcalfe" userId="6010bf73-9d09-471f-8c31-9dc0ce6a024f" providerId="ADAL" clId="{8364115C-2919-49C3-A60F-8A75B5A13CE1}" dt="2023-09-14T19:24:02.961" v="3016" actId="26606"/>
          <ac:spMkLst>
            <pc:docMk/>
            <pc:sldMk cId="1644711174" sldId="305"/>
            <ac:spMk id="1035" creationId="{AF2F604E-43BE-4DC3-B983-E071523364F8}"/>
          </ac:spMkLst>
        </pc:spChg>
        <pc:spChg chg="add">
          <ac:chgData name="Greg Metcalfe" userId="6010bf73-9d09-471f-8c31-9dc0ce6a024f" providerId="ADAL" clId="{8364115C-2919-49C3-A60F-8A75B5A13CE1}" dt="2023-09-14T19:24:02.961" v="3016" actId="26606"/>
          <ac:spMkLst>
            <pc:docMk/>
            <pc:sldMk cId="1644711174" sldId="305"/>
            <ac:spMk id="1037" creationId="{08C9B587-E65E-4B52-B37C-ABEBB6E87928}"/>
          </ac:spMkLst>
        </pc:spChg>
        <pc:picChg chg="mod">
          <ac:chgData name="Greg Metcalfe" userId="6010bf73-9d09-471f-8c31-9dc0ce6a024f" providerId="ADAL" clId="{8364115C-2919-49C3-A60F-8A75B5A13CE1}" dt="2023-09-14T19:26:54.622" v="3056" actId="1076"/>
          <ac:picMkLst>
            <pc:docMk/>
            <pc:sldMk cId="1644711174" sldId="305"/>
            <ac:picMk id="1026" creationId="{23D9A50E-A2BC-4433-7C51-D42629F3BD2F}"/>
          </ac:picMkLst>
        </pc:picChg>
      </pc:sldChg>
      <pc:sldChg chg="addSp delSp modSp mod setBg modClrScheme chgLayout">
        <pc:chgData name="Greg Metcalfe" userId="6010bf73-9d09-471f-8c31-9dc0ce6a024f" providerId="ADAL" clId="{8364115C-2919-49C3-A60F-8A75B5A13CE1}" dt="2023-09-19T15:45:09.796" v="4793" actId="2711"/>
        <pc:sldMkLst>
          <pc:docMk/>
          <pc:sldMk cId="1599894877" sldId="306"/>
        </pc:sldMkLst>
        <pc:spChg chg="mod ord">
          <ac:chgData name="Greg Metcalfe" userId="6010bf73-9d09-471f-8c31-9dc0ce6a024f" providerId="ADAL" clId="{8364115C-2919-49C3-A60F-8A75B5A13CE1}" dt="2023-09-19T15:45:09.796" v="4793" actId="2711"/>
          <ac:spMkLst>
            <pc:docMk/>
            <pc:sldMk cId="1599894877" sldId="306"/>
            <ac:spMk id="2" creationId="{D90A4B49-CAB2-8F0E-23F3-F07B76305617}"/>
          </ac:spMkLst>
        </pc:spChg>
        <pc:spChg chg="add del mod ord">
          <ac:chgData name="Greg Metcalfe" userId="6010bf73-9d09-471f-8c31-9dc0ce6a024f" providerId="ADAL" clId="{8364115C-2919-49C3-A60F-8A75B5A13CE1}" dt="2023-09-14T19:14:08.499" v="2939" actId="478"/>
          <ac:spMkLst>
            <pc:docMk/>
            <pc:sldMk cId="1599894877" sldId="306"/>
            <ac:spMk id="3" creationId="{0AB3D4D4-B5C8-7C6E-9D3C-04064DBA8C1A}"/>
          </ac:spMkLst>
        </pc:spChg>
        <pc:spChg chg="add del">
          <ac:chgData name="Greg Metcalfe" userId="6010bf73-9d09-471f-8c31-9dc0ce6a024f" providerId="ADAL" clId="{8364115C-2919-49C3-A60F-8A75B5A13CE1}" dt="2023-09-14T19:13:24.207" v="2930" actId="26606"/>
          <ac:spMkLst>
            <pc:docMk/>
            <pc:sldMk cId="1599894877" sldId="306"/>
            <ac:spMk id="8" creationId="{6F5A5072-7B47-4D32-B52A-4EBBF590B8A5}"/>
          </ac:spMkLst>
        </pc:spChg>
        <pc:spChg chg="add del">
          <ac:chgData name="Greg Metcalfe" userId="6010bf73-9d09-471f-8c31-9dc0ce6a024f" providerId="ADAL" clId="{8364115C-2919-49C3-A60F-8A75B5A13CE1}" dt="2023-09-14T19:13:24.207" v="2930" actId="26606"/>
          <ac:spMkLst>
            <pc:docMk/>
            <pc:sldMk cId="1599894877" sldId="306"/>
            <ac:spMk id="10" creationId="{9715DAF0-AE1B-46C9-8A6B-DB2AA05AB91D}"/>
          </ac:spMkLst>
        </pc:spChg>
        <pc:spChg chg="add del">
          <ac:chgData name="Greg Metcalfe" userId="6010bf73-9d09-471f-8c31-9dc0ce6a024f" providerId="ADAL" clId="{8364115C-2919-49C3-A60F-8A75B5A13CE1}" dt="2023-09-14T19:13:24.207" v="2930" actId="26606"/>
          <ac:spMkLst>
            <pc:docMk/>
            <pc:sldMk cId="1599894877" sldId="306"/>
            <ac:spMk id="12" creationId="{6016219D-510E-4184-9090-6D5578A87BD1}"/>
          </ac:spMkLst>
        </pc:spChg>
        <pc:spChg chg="add del">
          <ac:chgData name="Greg Metcalfe" userId="6010bf73-9d09-471f-8c31-9dc0ce6a024f" providerId="ADAL" clId="{8364115C-2919-49C3-A60F-8A75B5A13CE1}" dt="2023-09-14T19:13:24.207" v="2930" actId="26606"/>
          <ac:spMkLst>
            <pc:docMk/>
            <pc:sldMk cId="1599894877" sldId="306"/>
            <ac:spMk id="14" creationId="{AFF4A713-7B75-4B21-90D7-5AB19547C728}"/>
          </ac:spMkLst>
        </pc:spChg>
        <pc:spChg chg="add del">
          <ac:chgData name="Greg Metcalfe" userId="6010bf73-9d09-471f-8c31-9dc0ce6a024f" providerId="ADAL" clId="{8364115C-2919-49C3-A60F-8A75B5A13CE1}" dt="2023-09-14T19:13:24.207" v="2930" actId="26606"/>
          <ac:spMkLst>
            <pc:docMk/>
            <pc:sldMk cId="1599894877" sldId="306"/>
            <ac:spMk id="16" creationId="{DC631C0B-6DA6-4E57-8231-CE32B3434A7E}"/>
          </ac:spMkLst>
        </pc:spChg>
        <pc:spChg chg="add del">
          <ac:chgData name="Greg Metcalfe" userId="6010bf73-9d09-471f-8c31-9dc0ce6a024f" providerId="ADAL" clId="{8364115C-2919-49C3-A60F-8A75B5A13CE1}" dt="2023-09-14T19:13:24.207" v="2930" actId="26606"/>
          <ac:spMkLst>
            <pc:docMk/>
            <pc:sldMk cId="1599894877" sldId="306"/>
            <ac:spMk id="18" creationId="{C29501E6-A978-4A61-9689-9085AF97A53A}"/>
          </ac:spMkLst>
        </pc:spChg>
        <pc:spChg chg="add">
          <ac:chgData name="Greg Metcalfe" userId="6010bf73-9d09-471f-8c31-9dc0ce6a024f" providerId="ADAL" clId="{8364115C-2919-49C3-A60F-8A75B5A13CE1}" dt="2023-09-14T19:13:24.207" v="2930" actId="26606"/>
          <ac:spMkLst>
            <pc:docMk/>
            <pc:sldMk cId="1599894877" sldId="306"/>
            <ac:spMk id="23" creationId="{853E2925-9D2F-4436-8D47-E7C1C57032BE}"/>
          </ac:spMkLst>
        </pc:spChg>
        <pc:grpChg chg="add">
          <ac:chgData name="Greg Metcalfe" userId="6010bf73-9d09-471f-8c31-9dc0ce6a024f" providerId="ADAL" clId="{8364115C-2919-49C3-A60F-8A75B5A13CE1}" dt="2023-09-14T19:13:24.207" v="2930" actId="26606"/>
          <ac:grpSpMkLst>
            <pc:docMk/>
            <pc:sldMk cId="1599894877" sldId="306"/>
            <ac:grpSpMk id="25" creationId="{D1A188E4-F255-43D0-92CC-3CF3D770128B}"/>
          </ac:grpSpMkLst>
        </pc:grpChg>
        <pc:grpChg chg="add">
          <ac:chgData name="Greg Metcalfe" userId="6010bf73-9d09-471f-8c31-9dc0ce6a024f" providerId="ADAL" clId="{8364115C-2919-49C3-A60F-8A75B5A13CE1}" dt="2023-09-14T19:13:24.207" v="2930" actId="26606"/>
          <ac:grpSpMkLst>
            <pc:docMk/>
            <pc:sldMk cId="1599894877" sldId="306"/>
            <ac:grpSpMk id="29" creationId="{D1EABE02-705D-4B3A-B7DF-634641E1DAC8}"/>
          </ac:grpSpMkLst>
        </pc:grpChg>
      </pc:sldChg>
      <pc:sldChg chg="modSp mod">
        <pc:chgData name="Greg Metcalfe" userId="6010bf73-9d09-471f-8c31-9dc0ce6a024f" providerId="ADAL" clId="{8364115C-2919-49C3-A60F-8A75B5A13CE1}" dt="2023-09-14T18:31:59.865" v="2561" actId="20577"/>
        <pc:sldMkLst>
          <pc:docMk/>
          <pc:sldMk cId="4068034473" sldId="307"/>
        </pc:sldMkLst>
        <pc:spChg chg="mod">
          <ac:chgData name="Greg Metcalfe" userId="6010bf73-9d09-471f-8c31-9dc0ce6a024f" providerId="ADAL" clId="{8364115C-2919-49C3-A60F-8A75B5A13CE1}" dt="2023-09-14T18:31:59.865" v="2561" actId="20577"/>
          <ac:spMkLst>
            <pc:docMk/>
            <pc:sldMk cId="4068034473" sldId="307"/>
            <ac:spMk id="2" creationId="{D90A4B49-CAB2-8F0E-23F3-F07B76305617}"/>
          </ac:spMkLst>
        </pc:spChg>
      </pc:sldChg>
      <pc:sldChg chg="del setBg">
        <pc:chgData name="Greg Metcalfe" userId="6010bf73-9d09-471f-8c31-9dc0ce6a024f" providerId="ADAL" clId="{8364115C-2919-49C3-A60F-8A75B5A13CE1}" dt="2023-09-14T18:38:56.044" v="2630" actId="47"/>
        <pc:sldMkLst>
          <pc:docMk/>
          <pc:sldMk cId="1034320841" sldId="309"/>
        </pc:sldMkLst>
      </pc:sldChg>
      <pc:sldChg chg="modSp del mod">
        <pc:chgData name="Greg Metcalfe" userId="6010bf73-9d09-471f-8c31-9dc0ce6a024f" providerId="ADAL" clId="{8364115C-2919-49C3-A60F-8A75B5A13CE1}" dt="2023-09-14T18:40:27.741" v="2662" actId="47"/>
        <pc:sldMkLst>
          <pc:docMk/>
          <pc:sldMk cId="3106038073" sldId="310"/>
        </pc:sldMkLst>
        <pc:spChg chg="mod">
          <ac:chgData name="Greg Metcalfe" userId="6010bf73-9d09-471f-8c31-9dc0ce6a024f" providerId="ADAL" clId="{8364115C-2919-49C3-A60F-8A75B5A13CE1}" dt="2023-09-14T18:39:58.957" v="2659" actId="1076"/>
          <ac:spMkLst>
            <pc:docMk/>
            <pc:sldMk cId="3106038073" sldId="310"/>
            <ac:spMk id="11" creationId="{04A1E505-30EF-D9BB-E822-7641F802372E}"/>
          </ac:spMkLst>
        </pc:spChg>
      </pc:sldChg>
      <pc:sldChg chg="addSp modSp mod setBg setFolMasterObjs modClrScheme chgLayout">
        <pc:chgData name="Greg Metcalfe" userId="6010bf73-9d09-471f-8c31-9dc0ce6a024f" providerId="ADAL" clId="{8364115C-2919-49C3-A60F-8A75B5A13CE1}" dt="2023-09-19T15:54:13.722" v="4796" actId="27636"/>
        <pc:sldMkLst>
          <pc:docMk/>
          <pc:sldMk cId="1155890797" sldId="311"/>
        </pc:sldMkLst>
        <pc:spChg chg="mod ord">
          <ac:chgData name="Greg Metcalfe" userId="6010bf73-9d09-471f-8c31-9dc0ce6a024f" providerId="ADAL" clId="{8364115C-2919-49C3-A60F-8A75B5A13CE1}" dt="2023-09-14T19:12:28.862" v="2929" actId="27636"/>
          <ac:spMkLst>
            <pc:docMk/>
            <pc:sldMk cId="1155890797" sldId="311"/>
            <ac:spMk id="2" creationId="{532EAF08-CE16-3AAD-68B0-649287D495AE}"/>
          </ac:spMkLst>
        </pc:spChg>
        <pc:spChg chg="mod ord">
          <ac:chgData name="Greg Metcalfe" userId="6010bf73-9d09-471f-8c31-9dc0ce6a024f" providerId="ADAL" clId="{8364115C-2919-49C3-A60F-8A75B5A13CE1}" dt="2023-09-19T15:54:13.722" v="4796" actId="27636"/>
          <ac:spMkLst>
            <pc:docMk/>
            <pc:sldMk cId="1155890797" sldId="311"/>
            <ac:spMk id="4" creationId="{3634AC3B-06BC-798A-1E6B-294C4FB0DBFE}"/>
          </ac:spMkLst>
        </pc:spChg>
        <pc:spChg chg="add">
          <ac:chgData name="Greg Metcalfe" userId="6010bf73-9d09-471f-8c31-9dc0ce6a024f" providerId="ADAL" clId="{8364115C-2919-49C3-A60F-8A75B5A13CE1}" dt="2023-09-14T19:10:48.802" v="2886" actId="26606"/>
          <ac:spMkLst>
            <pc:docMk/>
            <pc:sldMk cId="1155890797" sldId="311"/>
            <ac:spMk id="6" creationId="{70DFC902-7D23-471A-B557-B6B6917D7A0D}"/>
          </ac:spMkLst>
        </pc:spChg>
        <pc:spChg chg="add">
          <ac:chgData name="Greg Metcalfe" userId="6010bf73-9d09-471f-8c31-9dc0ce6a024f" providerId="ADAL" clId="{8364115C-2919-49C3-A60F-8A75B5A13CE1}" dt="2023-09-14T19:10:48.802" v="2886" actId="26606"/>
          <ac:spMkLst>
            <pc:docMk/>
            <pc:sldMk cId="1155890797" sldId="311"/>
            <ac:spMk id="11" creationId="{A55D5633-D557-4DCA-982C-FF36EB7A1C00}"/>
          </ac:spMkLst>
        </pc:spChg>
        <pc:spChg chg="add">
          <ac:chgData name="Greg Metcalfe" userId="6010bf73-9d09-471f-8c31-9dc0ce6a024f" providerId="ADAL" clId="{8364115C-2919-49C3-A60F-8A75B5A13CE1}" dt="2023-09-14T19:10:48.802" v="2886" actId="26606"/>
          <ac:spMkLst>
            <pc:docMk/>
            <pc:sldMk cId="1155890797" sldId="311"/>
            <ac:spMk id="13" creationId="{450D3AD2-FA80-415F-A9CE-54D884561CD7}"/>
          </ac:spMkLst>
        </pc:spChg>
      </pc:sldChg>
      <pc:sldChg chg="addSp delSp modSp del mod modClrScheme chgLayout">
        <pc:chgData name="Greg Metcalfe" userId="6010bf73-9d09-471f-8c31-9dc0ce6a024f" providerId="ADAL" clId="{8364115C-2919-49C3-A60F-8A75B5A13CE1}" dt="2023-09-14T17:09:10.635" v="2173" actId="47"/>
        <pc:sldMkLst>
          <pc:docMk/>
          <pc:sldMk cId="693733197" sldId="312"/>
        </pc:sldMkLst>
        <pc:spChg chg="add del mod ord">
          <ac:chgData name="Greg Metcalfe" userId="6010bf73-9d09-471f-8c31-9dc0ce6a024f" providerId="ADAL" clId="{8364115C-2919-49C3-A60F-8A75B5A13CE1}" dt="2023-09-14T17:06:06.172" v="2122" actId="700"/>
          <ac:spMkLst>
            <pc:docMk/>
            <pc:sldMk cId="693733197" sldId="312"/>
            <ac:spMk id="2" creationId="{D579D41E-DF0D-0A20-2FB5-2E3E42968C6E}"/>
          </ac:spMkLst>
        </pc:spChg>
        <pc:spChg chg="add del mod ord">
          <ac:chgData name="Greg Metcalfe" userId="6010bf73-9d09-471f-8c31-9dc0ce6a024f" providerId="ADAL" clId="{8364115C-2919-49C3-A60F-8A75B5A13CE1}" dt="2023-09-14T17:06:06.172" v="2122" actId="700"/>
          <ac:spMkLst>
            <pc:docMk/>
            <pc:sldMk cId="693733197" sldId="312"/>
            <ac:spMk id="3" creationId="{62B9C12D-1C45-8390-E7FD-FFEFE43656C7}"/>
          </ac:spMkLst>
        </pc:spChg>
        <pc:picChg chg="del mod">
          <ac:chgData name="Greg Metcalfe" userId="6010bf73-9d09-471f-8c31-9dc0ce6a024f" providerId="ADAL" clId="{8364115C-2919-49C3-A60F-8A75B5A13CE1}" dt="2023-09-14T17:05:38.561" v="2120" actId="21"/>
          <ac:picMkLst>
            <pc:docMk/>
            <pc:sldMk cId="693733197" sldId="312"/>
            <ac:picMk id="16" creationId="{CF664B51-2F6C-E803-E97D-01ECB67A0DBD}"/>
          </ac:picMkLst>
        </pc:picChg>
      </pc:sldChg>
      <pc:sldChg chg="addSp delSp modSp new mod setBg modClrScheme chgLayout">
        <pc:chgData name="Greg Metcalfe" userId="6010bf73-9d09-471f-8c31-9dc0ce6a024f" providerId="ADAL" clId="{8364115C-2919-49C3-A60F-8A75B5A13CE1}" dt="2023-09-14T18:16:49.783" v="2468" actId="113"/>
        <pc:sldMkLst>
          <pc:docMk/>
          <pc:sldMk cId="1427866881" sldId="313"/>
        </pc:sldMkLst>
        <pc:spChg chg="mod ord">
          <ac:chgData name="Greg Metcalfe" userId="6010bf73-9d09-471f-8c31-9dc0ce6a024f" providerId="ADAL" clId="{8364115C-2919-49C3-A60F-8A75B5A13CE1}" dt="2023-09-14T18:16:49.783" v="2468" actId="113"/>
          <ac:spMkLst>
            <pc:docMk/>
            <pc:sldMk cId="1427866881" sldId="313"/>
            <ac:spMk id="2" creationId="{2990B7E5-AE2D-9385-2DA0-DC292C524404}"/>
          </ac:spMkLst>
        </pc:spChg>
        <pc:spChg chg="add mod ord">
          <ac:chgData name="Greg Metcalfe" userId="6010bf73-9d09-471f-8c31-9dc0ce6a024f" providerId="ADAL" clId="{8364115C-2919-49C3-A60F-8A75B5A13CE1}" dt="2023-09-14T18:16:39.642" v="2466" actId="20577"/>
          <ac:spMkLst>
            <pc:docMk/>
            <pc:sldMk cId="1427866881" sldId="313"/>
            <ac:spMk id="3" creationId="{7D35D827-BCD7-92D5-7BD7-11E71DC75360}"/>
          </ac:spMkLst>
        </pc:spChg>
        <pc:spChg chg="del mod">
          <ac:chgData name="Greg Metcalfe" userId="6010bf73-9d09-471f-8c31-9dc0ce6a024f" providerId="ADAL" clId="{8364115C-2919-49C3-A60F-8A75B5A13CE1}" dt="2023-09-14T13:19:13.064" v="18" actId="478"/>
          <ac:spMkLst>
            <pc:docMk/>
            <pc:sldMk cId="1427866881" sldId="313"/>
            <ac:spMk id="3" creationId="{C07853B7-7CC5-16C6-5FD1-F9F215C98EF1}"/>
          </ac:spMkLst>
        </pc:spChg>
        <pc:spChg chg="del">
          <ac:chgData name="Greg Metcalfe" userId="6010bf73-9d09-471f-8c31-9dc0ce6a024f" providerId="ADAL" clId="{8364115C-2919-49C3-A60F-8A75B5A13CE1}" dt="2023-09-14T13:19:22.971" v="20" actId="478"/>
          <ac:spMkLst>
            <pc:docMk/>
            <pc:sldMk cId="1427866881" sldId="313"/>
            <ac:spMk id="4" creationId="{3D825A9E-6779-644F-EBE0-E44DF1C79403}"/>
          </ac:spMkLst>
        </pc:spChg>
        <pc:spChg chg="del">
          <ac:chgData name="Greg Metcalfe" userId="6010bf73-9d09-471f-8c31-9dc0ce6a024f" providerId="ADAL" clId="{8364115C-2919-49C3-A60F-8A75B5A13CE1}" dt="2023-09-14T13:19:17.604" v="19" actId="478"/>
          <ac:spMkLst>
            <pc:docMk/>
            <pc:sldMk cId="1427866881" sldId="313"/>
            <ac:spMk id="5" creationId="{ED46CB85-FA9B-EEF2-4946-B3877C63D999}"/>
          </ac:spMkLst>
        </pc:spChg>
        <pc:spChg chg="del">
          <ac:chgData name="Greg Metcalfe" userId="6010bf73-9d09-471f-8c31-9dc0ce6a024f" providerId="ADAL" clId="{8364115C-2919-49C3-A60F-8A75B5A13CE1}" dt="2023-09-14T13:19:29.654" v="21" actId="478"/>
          <ac:spMkLst>
            <pc:docMk/>
            <pc:sldMk cId="1427866881" sldId="313"/>
            <ac:spMk id="6" creationId="{98CED9C4-69D4-B9C8-D6B0-BD5C77405A8F}"/>
          </ac:spMkLst>
        </pc:spChg>
        <pc:spChg chg="add del mod">
          <ac:chgData name="Greg Metcalfe" userId="6010bf73-9d09-471f-8c31-9dc0ce6a024f" providerId="ADAL" clId="{8364115C-2919-49C3-A60F-8A75B5A13CE1}" dt="2023-09-14T17:38:54.988" v="2354" actId="478"/>
          <ac:spMkLst>
            <pc:docMk/>
            <pc:sldMk cId="1427866881" sldId="313"/>
            <ac:spMk id="7" creationId="{DD9AD065-2CA2-487B-1233-77A0F6B3A82F}"/>
          </ac:spMkLst>
        </pc:spChg>
        <pc:spChg chg="add">
          <ac:chgData name="Greg Metcalfe" userId="6010bf73-9d09-471f-8c31-9dc0ce6a024f" providerId="ADAL" clId="{8364115C-2919-49C3-A60F-8A75B5A13CE1}" dt="2023-09-14T17:39:10.179" v="2357" actId="26606"/>
          <ac:spMkLst>
            <pc:docMk/>
            <pc:sldMk cId="1427866881" sldId="313"/>
            <ac:spMk id="8" creationId="{70DFC902-7D23-471A-B557-B6B6917D7A0D}"/>
          </ac:spMkLst>
        </pc:spChg>
        <pc:spChg chg="add">
          <ac:chgData name="Greg Metcalfe" userId="6010bf73-9d09-471f-8c31-9dc0ce6a024f" providerId="ADAL" clId="{8364115C-2919-49C3-A60F-8A75B5A13CE1}" dt="2023-09-14T17:39:10.179" v="2357" actId="26606"/>
          <ac:spMkLst>
            <pc:docMk/>
            <pc:sldMk cId="1427866881" sldId="313"/>
            <ac:spMk id="10" creationId="{A55D5633-D557-4DCA-982C-FF36EB7A1C00}"/>
          </ac:spMkLst>
        </pc:spChg>
        <pc:spChg chg="add">
          <ac:chgData name="Greg Metcalfe" userId="6010bf73-9d09-471f-8c31-9dc0ce6a024f" providerId="ADAL" clId="{8364115C-2919-49C3-A60F-8A75B5A13CE1}" dt="2023-09-14T17:39:10.179" v="2357" actId="26606"/>
          <ac:spMkLst>
            <pc:docMk/>
            <pc:sldMk cId="1427866881" sldId="313"/>
            <ac:spMk id="12" creationId="{450D3AD2-FA80-415F-A9CE-54D884561CD7}"/>
          </ac:spMkLst>
        </pc:spChg>
      </pc:sldChg>
      <pc:sldChg chg="new del">
        <pc:chgData name="Greg Metcalfe" userId="6010bf73-9d09-471f-8c31-9dc0ce6a024f" providerId="ADAL" clId="{8364115C-2919-49C3-A60F-8A75B5A13CE1}" dt="2023-09-14T13:18:45.900" v="1" actId="680"/>
        <pc:sldMkLst>
          <pc:docMk/>
          <pc:sldMk cId="1456673257" sldId="313"/>
        </pc:sldMkLst>
      </pc:sldChg>
      <pc:sldChg chg="addSp delSp modSp add mod setBg modClrScheme chgLayout">
        <pc:chgData name="Greg Metcalfe" userId="6010bf73-9d09-471f-8c31-9dc0ce6a024f" providerId="ADAL" clId="{8364115C-2919-49C3-A60F-8A75B5A13CE1}" dt="2023-09-14T18:17:32.460" v="2484" actId="121"/>
        <pc:sldMkLst>
          <pc:docMk/>
          <pc:sldMk cId="3429495605" sldId="314"/>
        </pc:sldMkLst>
        <pc:spChg chg="mod ord">
          <ac:chgData name="Greg Metcalfe" userId="6010bf73-9d09-471f-8c31-9dc0ce6a024f" providerId="ADAL" clId="{8364115C-2919-49C3-A60F-8A75B5A13CE1}" dt="2023-09-14T18:17:13.494" v="2477" actId="20577"/>
          <ac:spMkLst>
            <pc:docMk/>
            <pc:sldMk cId="3429495605" sldId="314"/>
            <ac:spMk id="2" creationId="{2990B7E5-AE2D-9385-2DA0-DC292C524404}"/>
          </ac:spMkLst>
        </pc:spChg>
        <pc:spChg chg="add mod ord">
          <ac:chgData name="Greg Metcalfe" userId="6010bf73-9d09-471f-8c31-9dc0ce6a024f" providerId="ADAL" clId="{8364115C-2919-49C3-A60F-8A75B5A13CE1}" dt="2023-09-14T18:17:32.460" v="2484" actId="121"/>
          <ac:spMkLst>
            <pc:docMk/>
            <pc:sldMk cId="3429495605" sldId="314"/>
            <ac:spMk id="3" creationId="{0200D035-A36A-9978-B0C9-570D446DA1D3}"/>
          </ac:spMkLst>
        </pc:spChg>
        <pc:spChg chg="del mod">
          <ac:chgData name="Greg Metcalfe" userId="6010bf73-9d09-471f-8c31-9dc0ce6a024f" providerId="ADAL" clId="{8364115C-2919-49C3-A60F-8A75B5A13CE1}" dt="2023-09-14T17:37:11.520" v="2337" actId="26606"/>
          <ac:spMkLst>
            <pc:docMk/>
            <pc:sldMk cId="3429495605" sldId="314"/>
            <ac:spMk id="7" creationId="{DD9AD065-2CA2-487B-1233-77A0F6B3A82F}"/>
          </ac:spMkLst>
        </pc:spChg>
        <pc:spChg chg="add">
          <ac:chgData name="Greg Metcalfe" userId="6010bf73-9d09-471f-8c31-9dc0ce6a024f" providerId="ADAL" clId="{8364115C-2919-49C3-A60F-8A75B5A13CE1}" dt="2023-09-14T17:37:11.520" v="2337" actId="26606"/>
          <ac:spMkLst>
            <pc:docMk/>
            <pc:sldMk cId="3429495605" sldId="314"/>
            <ac:spMk id="12" creationId="{1B15ED52-F352-441B-82BF-E0EA34836D08}"/>
          </ac:spMkLst>
        </pc:spChg>
        <pc:spChg chg="add">
          <ac:chgData name="Greg Metcalfe" userId="6010bf73-9d09-471f-8c31-9dc0ce6a024f" providerId="ADAL" clId="{8364115C-2919-49C3-A60F-8A75B5A13CE1}" dt="2023-09-14T17:37:11.520" v="2337" actId="26606"/>
          <ac:spMkLst>
            <pc:docMk/>
            <pc:sldMk cId="3429495605" sldId="314"/>
            <ac:spMk id="14" creationId="{3B2E3793-BFE6-45A2-9B7B-E18844431C99}"/>
          </ac:spMkLst>
        </pc:spChg>
        <pc:spChg chg="add">
          <ac:chgData name="Greg Metcalfe" userId="6010bf73-9d09-471f-8c31-9dc0ce6a024f" providerId="ADAL" clId="{8364115C-2919-49C3-A60F-8A75B5A13CE1}" dt="2023-09-14T17:37:11.520" v="2337" actId="26606"/>
          <ac:spMkLst>
            <pc:docMk/>
            <pc:sldMk cId="3429495605" sldId="314"/>
            <ac:spMk id="16" creationId="{BC4C4868-CB8F-4AF9-9CDB-8108F2C19B67}"/>
          </ac:spMkLst>
        </pc:spChg>
        <pc:spChg chg="add">
          <ac:chgData name="Greg Metcalfe" userId="6010bf73-9d09-471f-8c31-9dc0ce6a024f" providerId="ADAL" clId="{8364115C-2919-49C3-A60F-8A75B5A13CE1}" dt="2023-09-14T17:37:11.520" v="2337" actId="26606"/>
          <ac:spMkLst>
            <pc:docMk/>
            <pc:sldMk cId="3429495605" sldId="314"/>
            <ac:spMk id="18" creationId="{375E0459-6403-40CD-989D-56A4407CA12E}"/>
          </ac:spMkLst>
        </pc:spChg>
        <pc:spChg chg="add">
          <ac:chgData name="Greg Metcalfe" userId="6010bf73-9d09-471f-8c31-9dc0ce6a024f" providerId="ADAL" clId="{8364115C-2919-49C3-A60F-8A75B5A13CE1}" dt="2023-09-14T17:37:11.520" v="2337" actId="26606"/>
          <ac:spMkLst>
            <pc:docMk/>
            <pc:sldMk cId="3429495605" sldId="314"/>
            <ac:spMk id="20" creationId="{53E5B1A8-3AC9-4BD1-9BBC-78CA94F2D1BA}"/>
          </ac:spMkLst>
        </pc:spChg>
      </pc:sldChg>
      <pc:sldChg chg="addSp delSp modSp new mod setBg modClrScheme chgLayout">
        <pc:chgData name="Greg Metcalfe" userId="6010bf73-9d09-471f-8c31-9dc0ce6a024f" providerId="ADAL" clId="{8364115C-2919-49C3-A60F-8A75B5A13CE1}" dt="2023-09-15T18:29:59.430" v="4436" actId="255"/>
        <pc:sldMkLst>
          <pc:docMk/>
          <pc:sldMk cId="1617658759" sldId="315"/>
        </pc:sldMkLst>
        <pc:spChg chg="mod ord">
          <ac:chgData name="Greg Metcalfe" userId="6010bf73-9d09-471f-8c31-9dc0ce6a024f" providerId="ADAL" clId="{8364115C-2919-49C3-A60F-8A75B5A13CE1}" dt="2023-09-14T18:54:29.626" v="2779" actId="2711"/>
          <ac:spMkLst>
            <pc:docMk/>
            <pc:sldMk cId="1617658759" sldId="315"/>
            <ac:spMk id="2" creationId="{90573764-A676-4CB4-2D0B-88DA2EEE425F}"/>
          </ac:spMkLst>
        </pc:spChg>
        <pc:spChg chg="del">
          <ac:chgData name="Greg Metcalfe" userId="6010bf73-9d09-471f-8c31-9dc0ce6a024f" providerId="ADAL" clId="{8364115C-2919-49C3-A60F-8A75B5A13CE1}" dt="2023-09-14T13:30:18.545" v="273" actId="478"/>
          <ac:spMkLst>
            <pc:docMk/>
            <pc:sldMk cId="1617658759" sldId="315"/>
            <ac:spMk id="3" creationId="{6755E3AC-51B1-4A1D-0422-CF3DD677C90E}"/>
          </ac:spMkLst>
        </pc:spChg>
        <pc:spChg chg="del">
          <ac:chgData name="Greg Metcalfe" userId="6010bf73-9d09-471f-8c31-9dc0ce6a024f" providerId="ADAL" clId="{8364115C-2919-49C3-A60F-8A75B5A13CE1}" dt="2023-09-14T13:40:36.515" v="465" actId="478"/>
          <ac:spMkLst>
            <pc:docMk/>
            <pc:sldMk cId="1617658759" sldId="315"/>
            <ac:spMk id="4" creationId="{9D659E9C-8812-190D-A92F-824E45DC2EDC}"/>
          </ac:spMkLst>
        </pc:spChg>
        <pc:spChg chg="del">
          <ac:chgData name="Greg Metcalfe" userId="6010bf73-9d09-471f-8c31-9dc0ce6a024f" providerId="ADAL" clId="{8364115C-2919-49C3-A60F-8A75B5A13CE1}" dt="2023-09-14T13:40:32.737" v="464" actId="478"/>
          <ac:spMkLst>
            <pc:docMk/>
            <pc:sldMk cId="1617658759" sldId="315"/>
            <ac:spMk id="5" creationId="{DDE47D77-5BBE-1A59-0110-F4E354D07664}"/>
          </ac:spMkLst>
        </pc:spChg>
        <pc:spChg chg="del">
          <ac:chgData name="Greg Metcalfe" userId="6010bf73-9d09-471f-8c31-9dc0ce6a024f" providerId="ADAL" clId="{8364115C-2919-49C3-A60F-8A75B5A13CE1}" dt="2023-09-14T13:40:40.479" v="466" actId="478"/>
          <ac:spMkLst>
            <pc:docMk/>
            <pc:sldMk cId="1617658759" sldId="315"/>
            <ac:spMk id="6" creationId="{67A74ED1-9E00-49C4-D298-4880FBBB64C8}"/>
          </ac:spMkLst>
        </pc:spChg>
        <pc:spChg chg="add del mod">
          <ac:chgData name="Greg Metcalfe" userId="6010bf73-9d09-471f-8c31-9dc0ce6a024f" providerId="ADAL" clId="{8364115C-2919-49C3-A60F-8A75B5A13CE1}" dt="2023-09-14T17:01:41.040" v="2100" actId="26606"/>
          <ac:spMkLst>
            <pc:docMk/>
            <pc:sldMk cId="1617658759" sldId="315"/>
            <ac:spMk id="7" creationId="{10D4068C-68C1-EAD8-8BD3-98F051443950}"/>
          </ac:spMkLst>
        </pc:spChg>
        <pc:spChg chg="add del">
          <ac:chgData name="Greg Metcalfe" userId="6010bf73-9d09-471f-8c31-9dc0ce6a024f" providerId="ADAL" clId="{8364115C-2919-49C3-A60F-8A75B5A13CE1}" dt="2023-09-14T17:01:41.040" v="2100" actId="26606"/>
          <ac:spMkLst>
            <pc:docMk/>
            <pc:sldMk cId="1617658759" sldId="315"/>
            <ac:spMk id="12" creationId="{09588DA8-065E-4F6F-8EFD-43104AB2E0CF}"/>
          </ac:spMkLst>
        </pc:spChg>
        <pc:spChg chg="add del">
          <ac:chgData name="Greg Metcalfe" userId="6010bf73-9d09-471f-8c31-9dc0ce6a024f" providerId="ADAL" clId="{8364115C-2919-49C3-A60F-8A75B5A13CE1}" dt="2023-09-14T17:01:41.040" v="2100" actId="26606"/>
          <ac:spMkLst>
            <pc:docMk/>
            <pc:sldMk cId="1617658759" sldId="315"/>
            <ac:spMk id="14" creationId="{C4285719-470E-454C-AF62-8323075F1F5B}"/>
          </ac:spMkLst>
        </pc:spChg>
        <pc:spChg chg="add del">
          <ac:chgData name="Greg Metcalfe" userId="6010bf73-9d09-471f-8c31-9dc0ce6a024f" providerId="ADAL" clId="{8364115C-2919-49C3-A60F-8A75B5A13CE1}" dt="2023-09-14T17:01:41.040" v="2100" actId="26606"/>
          <ac:spMkLst>
            <pc:docMk/>
            <pc:sldMk cId="1617658759" sldId="315"/>
            <ac:spMk id="16" creationId="{CD9FE4EF-C4D8-49A0-B2FF-81D8DB7D8A24}"/>
          </ac:spMkLst>
        </pc:spChg>
        <pc:spChg chg="add del">
          <ac:chgData name="Greg Metcalfe" userId="6010bf73-9d09-471f-8c31-9dc0ce6a024f" providerId="ADAL" clId="{8364115C-2919-49C3-A60F-8A75B5A13CE1}" dt="2023-09-14T17:01:41.040" v="2100" actId="26606"/>
          <ac:spMkLst>
            <pc:docMk/>
            <pc:sldMk cId="1617658759" sldId="315"/>
            <ac:spMk id="18" creationId="{4300840D-0A0B-4512-BACA-B439D5B9C57C}"/>
          </ac:spMkLst>
        </pc:spChg>
        <pc:spChg chg="add del">
          <ac:chgData name="Greg Metcalfe" userId="6010bf73-9d09-471f-8c31-9dc0ce6a024f" providerId="ADAL" clId="{8364115C-2919-49C3-A60F-8A75B5A13CE1}" dt="2023-09-14T17:01:41.040" v="2100" actId="26606"/>
          <ac:spMkLst>
            <pc:docMk/>
            <pc:sldMk cId="1617658759" sldId="315"/>
            <ac:spMk id="20" creationId="{D2B78728-A580-49A7-84F9-6EF6F583ADE0}"/>
          </ac:spMkLst>
        </pc:spChg>
        <pc:spChg chg="add del">
          <ac:chgData name="Greg Metcalfe" userId="6010bf73-9d09-471f-8c31-9dc0ce6a024f" providerId="ADAL" clId="{8364115C-2919-49C3-A60F-8A75B5A13CE1}" dt="2023-09-14T17:01:41.040" v="2100" actId="26606"/>
          <ac:spMkLst>
            <pc:docMk/>
            <pc:sldMk cId="1617658759" sldId="315"/>
            <ac:spMk id="22" creationId="{38FAA1A1-D861-433F-88FA-1E9D6FD31D11}"/>
          </ac:spMkLst>
        </pc:spChg>
        <pc:spChg chg="add del">
          <ac:chgData name="Greg Metcalfe" userId="6010bf73-9d09-471f-8c31-9dc0ce6a024f" providerId="ADAL" clId="{8364115C-2919-49C3-A60F-8A75B5A13CE1}" dt="2023-09-14T17:01:41.040" v="2100" actId="26606"/>
          <ac:spMkLst>
            <pc:docMk/>
            <pc:sldMk cId="1617658759" sldId="315"/>
            <ac:spMk id="24" creationId="{8D71EDA1-87BF-4D5D-AB79-F346FD19278A}"/>
          </ac:spMkLst>
        </pc:spChg>
        <pc:spChg chg="add del">
          <ac:chgData name="Greg Metcalfe" userId="6010bf73-9d09-471f-8c31-9dc0ce6a024f" providerId="ADAL" clId="{8364115C-2919-49C3-A60F-8A75B5A13CE1}" dt="2023-09-14T17:01:41.017" v="2099" actId="26606"/>
          <ac:spMkLst>
            <pc:docMk/>
            <pc:sldMk cId="1617658759" sldId="315"/>
            <ac:spMk id="30" creationId="{C5278130-DFE0-457B-8698-88DF69019DDE}"/>
          </ac:spMkLst>
        </pc:spChg>
        <pc:spChg chg="add del">
          <ac:chgData name="Greg Metcalfe" userId="6010bf73-9d09-471f-8c31-9dc0ce6a024f" providerId="ADAL" clId="{8364115C-2919-49C3-A60F-8A75B5A13CE1}" dt="2023-09-14T17:01:41.017" v="2099" actId="26606"/>
          <ac:spMkLst>
            <pc:docMk/>
            <pc:sldMk cId="1617658759" sldId="315"/>
            <ac:spMk id="32" creationId="{2F99531B-1681-4D6E-BECB-18325B33A618}"/>
          </ac:spMkLst>
        </pc:spChg>
        <pc:spChg chg="add del">
          <ac:chgData name="Greg Metcalfe" userId="6010bf73-9d09-471f-8c31-9dc0ce6a024f" providerId="ADAL" clId="{8364115C-2919-49C3-A60F-8A75B5A13CE1}" dt="2023-09-14T17:01:41.017" v="2099" actId="26606"/>
          <ac:spMkLst>
            <pc:docMk/>
            <pc:sldMk cId="1617658759" sldId="315"/>
            <ac:spMk id="34" creationId="{20344094-430A-400B-804B-910E696A1A90}"/>
          </ac:spMkLst>
        </pc:spChg>
        <pc:spChg chg="add del">
          <ac:chgData name="Greg Metcalfe" userId="6010bf73-9d09-471f-8c31-9dc0ce6a024f" providerId="ADAL" clId="{8364115C-2919-49C3-A60F-8A75B5A13CE1}" dt="2023-09-14T17:01:41.017" v="2099" actId="26606"/>
          <ac:spMkLst>
            <pc:docMk/>
            <pc:sldMk cId="1617658759" sldId="315"/>
            <ac:spMk id="36" creationId="{453C67DF-7782-4E57-AB9B-F1B4811AD8FE}"/>
          </ac:spMkLst>
        </pc:spChg>
        <pc:spChg chg="add del">
          <ac:chgData name="Greg Metcalfe" userId="6010bf73-9d09-471f-8c31-9dc0ce6a024f" providerId="ADAL" clId="{8364115C-2919-49C3-A60F-8A75B5A13CE1}" dt="2023-09-14T18:54:16.335" v="2778" actId="26606"/>
          <ac:spMkLst>
            <pc:docMk/>
            <pc:sldMk cId="1617658759" sldId="315"/>
            <ac:spMk id="42" creationId="{BACC6370-2D7E-4714-9D71-7542949D7D5D}"/>
          </ac:spMkLst>
        </pc:spChg>
        <pc:spChg chg="add del">
          <ac:chgData name="Greg Metcalfe" userId="6010bf73-9d09-471f-8c31-9dc0ce6a024f" providerId="ADAL" clId="{8364115C-2919-49C3-A60F-8A75B5A13CE1}" dt="2023-09-14T18:54:16.335" v="2778" actId="26606"/>
          <ac:spMkLst>
            <pc:docMk/>
            <pc:sldMk cId="1617658759" sldId="315"/>
            <ac:spMk id="43" creationId="{F68B3F68-107C-434F-AA38-110D5EA91B85}"/>
          </ac:spMkLst>
        </pc:spChg>
        <pc:spChg chg="add del">
          <ac:chgData name="Greg Metcalfe" userId="6010bf73-9d09-471f-8c31-9dc0ce6a024f" providerId="ADAL" clId="{8364115C-2919-49C3-A60F-8A75B5A13CE1}" dt="2023-09-14T18:54:16.335" v="2778" actId="26606"/>
          <ac:spMkLst>
            <pc:docMk/>
            <pc:sldMk cId="1617658759" sldId="315"/>
            <ac:spMk id="44" creationId="{AAD0DBB9-1A4B-4391-81D4-CB19F9AB918A}"/>
          </ac:spMkLst>
        </pc:spChg>
        <pc:spChg chg="add del">
          <ac:chgData name="Greg Metcalfe" userId="6010bf73-9d09-471f-8c31-9dc0ce6a024f" providerId="ADAL" clId="{8364115C-2919-49C3-A60F-8A75B5A13CE1}" dt="2023-09-14T18:54:16.335" v="2778" actId="26606"/>
          <ac:spMkLst>
            <pc:docMk/>
            <pc:sldMk cId="1617658759" sldId="315"/>
            <ac:spMk id="45" creationId="{063BBA22-50EA-4C4D-BE05-F1CE4E63AA56}"/>
          </ac:spMkLst>
        </pc:spChg>
        <pc:spChg chg="add del">
          <ac:chgData name="Greg Metcalfe" userId="6010bf73-9d09-471f-8c31-9dc0ce6a024f" providerId="ADAL" clId="{8364115C-2919-49C3-A60F-8A75B5A13CE1}" dt="2023-09-14T18:54:16.301" v="2777" actId="26606"/>
          <ac:spMkLst>
            <pc:docMk/>
            <pc:sldMk cId="1617658759" sldId="315"/>
            <ac:spMk id="51" creationId="{08215CFF-2F76-424C-87EF-8C7D8DDD11D4}"/>
          </ac:spMkLst>
        </pc:spChg>
        <pc:spChg chg="add">
          <ac:chgData name="Greg Metcalfe" userId="6010bf73-9d09-471f-8c31-9dc0ce6a024f" providerId="ADAL" clId="{8364115C-2919-49C3-A60F-8A75B5A13CE1}" dt="2023-09-14T18:54:16.335" v="2778" actId="26606"/>
          <ac:spMkLst>
            <pc:docMk/>
            <pc:sldMk cId="1617658759" sldId="315"/>
            <ac:spMk id="53" creationId="{92544CF4-9B52-4A7B-A4B3-88C72729B77D}"/>
          </ac:spMkLst>
        </pc:spChg>
        <pc:spChg chg="add">
          <ac:chgData name="Greg Metcalfe" userId="6010bf73-9d09-471f-8c31-9dc0ce6a024f" providerId="ADAL" clId="{8364115C-2919-49C3-A60F-8A75B5A13CE1}" dt="2023-09-14T18:54:16.335" v="2778" actId="26606"/>
          <ac:spMkLst>
            <pc:docMk/>
            <pc:sldMk cId="1617658759" sldId="315"/>
            <ac:spMk id="54" creationId="{576152AB-DB4E-43E1-BE8B-9E2B5DE4CA12}"/>
          </ac:spMkLst>
        </pc:spChg>
        <pc:spChg chg="add">
          <ac:chgData name="Greg Metcalfe" userId="6010bf73-9d09-471f-8c31-9dc0ce6a024f" providerId="ADAL" clId="{8364115C-2919-49C3-A60F-8A75B5A13CE1}" dt="2023-09-14T18:54:16.335" v="2778" actId="26606"/>
          <ac:spMkLst>
            <pc:docMk/>
            <pc:sldMk cId="1617658759" sldId="315"/>
            <ac:spMk id="55" creationId="{E75862C5-5C00-4421-BC7B-9B7B86DBC80D}"/>
          </ac:spMkLst>
        </pc:spChg>
        <pc:spChg chg="add">
          <ac:chgData name="Greg Metcalfe" userId="6010bf73-9d09-471f-8c31-9dc0ce6a024f" providerId="ADAL" clId="{8364115C-2919-49C3-A60F-8A75B5A13CE1}" dt="2023-09-14T18:54:16.335" v="2778" actId="26606"/>
          <ac:spMkLst>
            <pc:docMk/>
            <pc:sldMk cId="1617658759" sldId="315"/>
            <ac:spMk id="57" creationId="{089440EF-9BE9-4AE9-8C28-00B02296CDB6}"/>
          </ac:spMkLst>
        </pc:spChg>
        <pc:graphicFrameChg chg="add del">
          <ac:chgData name="Greg Metcalfe" userId="6010bf73-9d09-471f-8c31-9dc0ce6a024f" providerId="ADAL" clId="{8364115C-2919-49C3-A60F-8A75B5A13CE1}" dt="2023-09-14T17:01:41.017" v="2099" actId="26606"/>
          <ac:graphicFrameMkLst>
            <pc:docMk/>
            <pc:sldMk cId="1617658759" sldId="315"/>
            <ac:graphicFrameMk id="26" creationId="{EDF80E7B-0314-ECDE-FA14-A248B2D67425}"/>
          </ac:graphicFrameMkLst>
        </pc:graphicFrameChg>
        <pc:graphicFrameChg chg="add mod modGraphic">
          <ac:chgData name="Greg Metcalfe" userId="6010bf73-9d09-471f-8c31-9dc0ce6a024f" providerId="ADAL" clId="{8364115C-2919-49C3-A60F-8A75B5A13CE1}" dt="2023-09-15T18:29:59.430" v="4436" actId="255"/>
          <ac:graphicFrameMkLst>
            <pc:docMk/>
            <pc:sldMk cId="1617658759" sldId="315"/>
            <ac:graphicFrameMk id="46" creationId="{4F288C87-4D5F-4555-73C9-5C5F859F6D29}"/>
          </ac:graphicFrameMkLst>
        </pc:graphicFrameChg>
        <pc:cxnChg chg="add del">
          <ac:chgData name="Greg Metcalfe" userId="6010bf73-9d09-471f-8c31-9dc0ce6a024f" providerId="ADAL" clId="{8364115C-2919-49C3-A60F-8A75B5A13CE1}" dt="2023-09-14T17:01:41.017" v="2099" actId="26606"/>
          <ac:cxnSpMkLst>
            <pc:docMk/>
            <pc:sldMk cId="1617658759" sldId="315"/>
            <ac:cxnSpMk id="38" creationId="{B03A5AE3-BD30-455C-842B-7626C8BEF097}"/>
          </ac:cxnSpMkLst>
        </pc:cxnChg>
        <pc:cxnChg chg="add del">
          <ac:chgData name="Greg Metcalfe" userId="6010bf73-9d09-471f-8c31-9dc0ce6a024f" providerId="ADAL" clId="{8364115C-2919-49C3-A60F-8A75B5A13CE1}" dt="2023-09-14T17:01:41.017" v="2099" actId="26606"/>
          <ac:cxnSpMkLst>
            <pc:docMk/>
            <pc:sldMk cId="1617658759" sldId="315"/>
            <ac:cxnSpMk id="40" creationId="{2DBECAA5-1F2D-470D-875C-8F2C2CA3E54B}"/>
          </ac:cxnSpMkLst>
        </pc:cxnChg>
      </pc:sldChg>
      <pc:sldChg chg="addSp delSp modSp new mod setBg modClrScheme modShow chgLayout">
        <pc:chgData name="Greg Metcalfe" userId="6010bf73-9d09-471f-8c31-9dc0ce6a024f" providerId="ADAL" clId="{8364115C-2919-49C3-A60F-8A75B5A13CE1}" dt="2023-09-15T18:23:48.810" v="4434" actId="20577"/>
        <pc:sldMkLst>
          <pc:docMk/>
          <pc:sldMk cId="3479184409" sldId="316"/>
        </pc:sldMkLst>
        <pc:spChg chg="mod ord">
          <ac:chgData name="Greg Metcalfe" userId="6010bf73-9d09-471f-8c31-9dc0ce6a024f" providerId="ADAL" clId="{8364115C-2919-49C3-A60F-8A75B5A13CE1}" dt="2023-09-14T19:04:45.266" v="2837" actId="20577"/>
          <ac:spMkLst>
            <pc:docMk/>
            <pc:sldMk cId="3479184409" sldId="316"/>
            <ac:spMk id="2" creationId="{CBABBBEE-BBE3-B216-749E-18694449900C}"/>
          </ac:spMkLst>
        </pc:spChg>
        <pc:spChg chg="del">
          <ac:chgData name="Greg Metcalfe" userId="6010bf73-9d09-471f-8c31-9dc0ce6a024f" providerId="ADAL" clId="{8364115C-2919-49C3-A60F-8A75B5A13CE1}" dt="2023-09-14T13:33:18.746" v="315" actId="478"/>
          <ac:spMkLst>
            <pc:docMk/>
            <pc:sldMk cId="3479184409" sldId="316"/>
            <ac:spMk id="3" creationId="{8FD41274-1D14-C0B6-B06A-3423BF238719}"/>
          </ac:spMkLst>
        </pc:spChg>
        <pc:spChg chg="del">
          <ac:chgData name="Greg Metcalfe" userId="6010bf73-9d09-471f-8c31-9dc0ce6a024f" providerId="ADAL" clId="{8364115C-2919-49C3-A60F-8A75B5A13CE1}" dt="2023-09-14T13:33:15.804" v="314" actId="478"/>
          <ac:spMkLst>
            <pc:docMk/>
            <pc:sldMk cId="3479184409" sldId="316"/>
            <ac:spMk id="4" creationId="{0E90080A-408F-AFE7-90BD-C4DBF680C09C}"/>
          </ac:spMkLst>
        </pc:spChg>
        <pc:spChg chg="del">
          <ac:chgData name="Greg Metcalfe" userId="6010bf73-9d09-471f-8c31-9dc0ce6a024f" providerId="ADAL" clId="{8364115C-2919-49C3-A60F-8A75B5A13CE1}" dt="2023-09-14T13:33:12.595" v="313" actId="478"/>
          <ac:spMkLst>
            <pc:docMk/>
            <pc:sldMk cId="3479184409" sldId="316"/>
            <ac:spMk id="5" creationId="{7C09B222-686B-68FF-FF5D-E46C594FF82F}"/>
          </ac:spMkLst>
        </pc:spChg>
        <pc:spChg chg="del">
          <ac:chgData name="Greg Metcalfe" userId="6010bf73-9d09-471f-8c31-9dc0ce6a024f" providerId="ADAL" clId="{8364115C-2919-49C3-A60F-8A75B5A13CE1}" dt="2023-09-14T13:33:08.651" v="312" actId="478"/>
          <ac:spMkLst>
            <pc:docMk/>
            <pc:sldMk cId="3479184409" sldId="316"/>
            <ac:spMk id="6" creationId="{3B11D118-08B6-18F4-58AA-B2702CD1510F}"/>
          </ac:spMkLst>
        </pc:spChg>
        <pc:spChg chg="del">
          <ac:chgData name="Greg Metcalfe" userId="6010bf73-9d09-471f-8c31-9dc0ce6a024f" providerId="ADAL" clId="{8364115C-2919-49C3-A60F-8A75B5A13CE1}" dt="2023-09-14T13:33:05.263" v="311" actId="478"/>
          <ac:spMkLst>
            <pc:docMk/>
            <pc:sldMk cId="3479184409" sldId="316"/>
            <ac:spMk id="7" creationId="{D41653B3-5C8F-4E62-BCF8-85B9AE1721D3}"/>
          </ac:spMkLst>
        </pc:spChg>
        <pc:spChg chg="del">
          <ac:chgData name="Greg Metcalfe" userId="6010bf73-9d09-471f-8c31-9dc0ce6a024f" providerId="ADAL" clId="{8364115C-2919-49C3-A60F-8A75B5A13CE1}" dt="2023-09-14T13:33:01.366" v="310" actId="478"/>
          <ac:spMkLst>
            <pc:docMk/>
            <pc:sldMk cId="3479184409" sldId="316"/>
            <ac:spMk id="8" creationId="{C0D76A11-F63C-5CFB-0E0D-68DE2F4C631D}"/>
          </ac:spMkLst>
        </pc:spChg>
        <pc:spChg chg="del">
          <ac:chgData name="Greg Metcalfe" userId="6010bf73-9d09-471f-8c31-9dc0ce6a024f" providerId="ADAL" clId="{8364115C-2919-49C3-A60F-8A75B5A13CE1}" dt="2023-09-14T13:32:51.782" v="309" actId="478"/>
          <ac:spMkLst>
            <pc:docMk/>
            <pc:sldMk cId="3479184409" sldId="316"/>
            <ac:spMk id="9" creationId="{FAFB8DFD-9062-E4F2-2461-3F7B48806889}"/>
          </ac:spMkLst>
        </pc:spChg>
        <pc:spChg chg="del">
          <ac:chgData name="Greg Metcalfe" userId="6010bf73-9d09-471f-8c31-9dc0ce6a024f" providerId="ADAL" clId="{8364115C-2919-49C3-A60F-8A75B5A13CE1}" dt="2023-09-14T13:32:49.054" v="308" actId="478"/>
          <ac:spMkLst>
            <pc:docMk/>
            <pc:sldMk cId="3479184409" sldId="316"/>
            <ac:spMk id="10" creationId="{686257D7-FF26-9504-CD8E-2176AE10A83D}"/>
          </ac:spMkLst>
        </pc:spChg>
        <pc:spChg chg="del">
          <ac:chgData name="Greg Metcalfe" userId="6010bf73-9d09-471f-8c31-9dc0ce6a024f" providerId="ADAL" clId="{8364115C-2919-49C3-A60F-8A75B5A13CE1}" dt="2023-09-14T13:33:40.272" v="330" actId="478"/>
          <ac:spMkLst>
            <pc:docMk/>
            <pc:sldMk cId="3479184409" sldId="316"/>
            <ac:spMk id="11" creationId="{CC464442-04F0-8A8C-4888-AF94032204B7}"/>
          </ac:spMkLst>
        </pc:spChg>
        <pc:spChg chg="del">
          <ac:chgData name="Greg Metcalfe" userId="6010bf73-9d09-471f-8c31-9dc0ce6a024f" providerId="ADAL" clId="{8364115C-2919-49C3-A60F-8A75B5A13CE1}" dt="2023-09-14T13:33:42.898" v="331" actId="478"/>
          <ac:spMkLst>
            <pc:docMk/>
            <pc:sldMk cId="3479184409" sldId="316"/>
            <ac:spMk id="12" creationId="{BBC6D511-D58A-1CD0-A759-3DE3FA605704}"/>
          </ac:spMkLst>
        </pc:spChg>
        <pc:spChg chg="del">
          <ac:chgData name="Greg Metcalfe" userId="6010bf73-9d09-471f-8c31-9dc0ce6a024f" providerId="ADAL" clId="{8364115C-2919-49C3-A60F-8A75B5A13CE1}" dt="2023-09-14T13:33:46.322" v="332" actId="478"/>
          <ac:spMkLst>
            <pc:docMk/>
            <pc:sldMk cId="3479184409" sldId="316"/>
            <ac:spMk id="13" creationId="{A4A71E4C-3E2D-D27D-6292-411CFC436A4A}"/>
          </ac:spMkLst>
        </pc:spChg>
        <pc:spChg chg="add del mod">
          <ac:chgData name="Greg Metcalfe" userId="6010bf73-9d09-471f-8c31-9dc0ce6a024f" providerId="ADAL" clId="{8364115C-2919-49C3-A60F-8A75B5A13CE1}" dt="2023-09-14T16:59:39.029" v="2064" actId="26606"/>
          <ac:spMkLst>
            <pc:docMk/>
            <pc:sldMk cId="3479184409" sldId="316"/>
            <ac:spMk id="14" creationId="{E6D7147C-CA1A-C895-5672-51CC44ACA673}"/>
          </ac:spMkLst>
        </pc:spChg>
        <pc:spChg chg="add del mod">
          <ac:chgData name="Greg Metcalfe" userId="6010bf73-9d09-471f-8c31-9dc0ce6a024f" providerId="ADAL" clId="{8364115C-2919-49C3-A60F-8A75B5A13CE1}" dt="2023-09-14T13:54:44.863" v="1049"/>
          <ac:spMkLst>
            <pc:docMk/>
            <pc:sldMk cId="3479184409" sldId="316"/>
            <ac:spMk id="15" creationId="{383CDC6A-1F53-3267-DA82-5F08F10780F0}"/>
          </ac:spMkLst>
        </pc:spChg>
        <pc:spChg chg="add del mod">
          <ac:chgData name="Greg Metcalfe" userId="6010bf73-9d09-471f-8c31-9dc0ce6a024f" providerId="ADAL" clId="{8364115C-2919-49C3-A60F-8A75B5A13CE1}" dt="2023-09-14T13:54:44.863" v="1049"/>
          <ac:spMkLst>
            <pc:docMk/>
            <pc:sldMk cId="3479184409" sldId="316"/>
            <ac:spMk id="16" creationId="{593B2F34-4BC5-3D11-C67A-6C74C7E871DC}"/>
          </ac:spMkLst>
        </pc:spChg>
        <pc:spChg chg="add del mod">
          <ac:chgData name="Greg Metcalfe" userId="6010bf73-9d09-471f-8c31-9dc0ce6a024f" providerId="ADAL" clId="{8364115C-2919-49C3-A60F-8A75B5A13CE1}" dt="2023-09-14T13:54:44.863" v="1049"/>
          <ac:spMkLst>
            <pc:docMk/>
            <pc:sldMk cId="3479184409" sldId="316"/>
            <ac:spMk id="17" creationId="{1D819E91-9422-94D1-451F-F456BBFE1FAD}"/>
          </ac:spMkLst>
        </pc:spChg>
        <pc:spChg chg="add del mod">
          <ac:chgData name="Greg Metcalfe" userId="6010bf73-9d09-471f-8c31-9dc0ce6a024f" providerId="ADAL" clId="{8364115C-2919-49C3-A60F-8A75B5A13CE1}" dt="2023-09-14T13:54:44.863" v="1049"/>
          <ac:spMkLst>
            <pc:docMk/>
            <pc:sldMk cId="3479184409" sldId="316"/>
            <ac:spMk id="18" creationId="{BECAE5D3-03FC-E2BB-2B76-16D69AFCE579}"/>
          </ac:spMkLst>
        </pc:spChg>
        <pc:spChg chg="add del mod">
          <ac:chgData name="Greg Metcalfe" userId="6010bf73-9d09-471f-8c31-9dc0ce6a024f" providerId="ADAL" clId="{8364115C-2919-49C3-A60F-8A75B5A13CE1}" dt="2023-09-14T13:54:44.863" v="1049"/>
          <ac:spMkLst>
            <pc:docMk/>
            <pc:sldMk cId="3479184409" sldId="316"/>
            <ac:spMk id="19" creationId="{BA98D051-74D5-594F-E151-544113D2E0B9}"/>
          </ac:spMkLst>
        </pc:spChg>
        <pc:spChg chg="add del mod">
          <ac:chgData name="Greg Metcalfe" userId="6010bf73-9d09-471f-8c31-9dc0ce6a024f" providerId="ADAL" clId="{8364115C-2919-49C3-A60F-8A75B5A13CE1}" dt="2023-09-14T13:54:44.863" v="1049"/>
          <ac:spMkLst>
            <pc:docMk/>
            <pc:sldMk cId="3479184409" sldId="316"/>
            <ac:spMk id="20" creationId="{430D90E0-8BAF-593D-7229-2B114984F021}"/>
          </ac:spMkLst>
        </pc:spChg>
        <pc:spChg chg="add del mod">
          <ac:chgData name="Greg Metcalfe" userId="6010bf73-9d09-471f-8c31-9dc0ce6a024f" providerId="ADAL" clId="{8364115C-2919-49C3-A60F-8A75B5A13CE1}" dt="2023-09-14T13:54:44.863" v="1049"/>
          <ac:spMkLst>
            <pc:docMk/>
            <pc:sldMk cId="3479184409" sldId="316"/>
            <ac:spMk id="21" creationId="{AC2D2A7E-210F-4A81-84D7-66CA70F10624}"/>
          </ac:spMkLst>
        </pc:spChg>
        <pc:spChg chg="add del mod">
          <ac:chgData name="Greg Metcalfe" userId="6010bf73-9d09-471f-8c31-9dc0ce6a024f" providerId="ADAL" clId="{8364115C-2919-49C3-A60F-8A75B5A13CE1}" dt="2023-09-14T13:54:44.863" v="1049"/>
          <ac:spMkLst>
            <pc:docMk/>
            <pc:sldMk cId="3479184409" sldId="316"/>
            <ac:spMk id="22" creationId="{AD4AAA95-070A-956D-EB97-397326069CB8}"/>
          </ac:spMkLst>
        </pc:spChg>
        <pc:spChg chg="add del mod">
          <ac:chgData name="Greg Metcalfe" userId="6010bf73-9d09-471f-8c31-9dc0ce6a024f" providerId="ADAL" clId="{8364115C-2919-49C3-A60F-8A75B5A13CE1}" dt="2023-09-14T13:54:44.863" v="1049"/>
          <ac:spMkLst>
            <pc:docMk/>
            <pc:sldMk cId="3479184409" sldId="316"/>
            <ac:spMk id="23" creationId="{A521BA09-44C7-6C02-9632-1FD1BCA3D0E6}"/>
          </ac:spMkLst>
        </pc:spChg>
        <pc:spChg chg="add del">
          <ac:chgData name="Greg Metcalfe" userId="6010bf73-9d09-471f-8c31-9dc0ce6a024f" providerId="ADAL" clId="{8364115C-2919-49C3-A60F-8A75B5A13CE1}" dt="2023-09-14T16:59:39.009" v="2063" actId="26606"/>
          <ac:spMkLst>
            <pc:docMk/>
            <pc:sldMk cId="3479184409" sldId="316"/>
            <ac:spMk id="24" creationId="{907EF6B7-1338-4443-8C46-6A318D952DFD}"/>
          </ac:spMkLst>
        </pc:spChg>
        <pc:spChg chg="add del">
          <ac:chgData name="Greg Metcalfe" userId="6010bf73-9d09-471f-8c31-9dc0ce6a024f" providerId="ADAL" clId="{8364115C-2919-49C3-A60F-8A75B5A13CE1}" dt="2023-09-14T16:59:39.009" v="2063" actId="26606"/>
          <ac:spMkLst>
            <pc:docMk/>
            <pc:sldMk cId="3479184409" sldId="316"/>
            <ac:spMk id="25" creationId="{DAAE4CDD-124C-4DCF-9584-B6033B545DD5}"/>
          </ac:spMkLst>
        </pc:spChg>
        <pc:spChg chg="add del">
          <ac:chgData name="Greg Metcalfe" userId="6010bf73-9d09-471f-8c31-9dc0ce6a024f" providerId="ADAL" clId="{8364115C-2919-49C3-A60F-8A75B5A13CE1}" dt="2023-09-14T16:59:39.009" v="2063" actId="26606"/>
          <ac:spMkLst>
            <pc:docMk/>
            <pc:sldMk cId="3479184409" sldId="316"/>
            <ac:spMk id="26" creationId="{081E4A58-353D-44AE-B2FC-2A74E2E400F7}"/>
          </ac:spMkLst>
        </pc:spChg>
        <pc:spChg chg="add">
          <ac:chgData name="Greg Metcalfe" userId="6010bf73-9d09-471f-8c31-9dc0ce6a024f" providerId="ADAL" clId="{8364115C-2919-49C3-A60F-8A75B5A13CE1}" dt="2023-09-14T16:59:39.029" v="2064" actId="26606"/>
          <ac:spMkLst>
            <pc:docMk/>
            <pc:sldMk cId="3479184409" sldId="316"/>
            <ac:spMk id="28" creationId="{7517A47C-B2E5-4B79-8061-D74B1311AF6E}"/>
          </ac:spMkLst>
        </pc:spChg>
        <pc:spChg chg="add">
          <ac:chgData name="Greg Metcalfe" userId="6010bf73-9d09-471f-8c31-9dc0ce6a024f" providerId="ADAL" clId="{8364115C-2919-49C3-A60F-8A75B5A13CE1}" dt="2023-09-14T16:59:39.029" v="2064" actId="26606"/>
          <ac:spMkLst>
            <pc:docMk/>
            <pc:sldMk cId="3479184409" sldId="316"/>
            <ac:spMk id="29" creationId="{C505E780-2083-4CB5-A42A-5E0E2908ECC3}"/>
          </ac:spMkLst>
        </pc:spChg>
        <pc:spChg chg="add">
          <ac:chgData name="Greg Metcalfe" userId="6010bf73-9d09-471f-8c31-9dc0ce6a024f" providerId="ADAL" clId="{8364115C-2919-49C3-A60F-8A75B5A13CE1}" dt="2023-09-14T16:59:39.029" v="2064" actId="26606"/>
          <ac:spMkLst>
            <pc:docMk/>
            <pc:sldMk cId="3479184409" sldId="316"/>
            <ac:spMk id="30" creationId="{D2C0AE1C-0118-41AE-8A10-7CDCBF10E96F}"/>
          </ac:spMkLst>
        </pc:spChg>
        <pc:spChg chg="add">
          <ac:chgData name="Greg Metcalfe" userId="6010bf73-9d09-471f-8c31-9dc0ce6a024f" providerId="ADAL" clId="{8364115C-2919-49C3-A60F-8A75B5A13CE1}" dt="2023-09-14T16:59:39.029" v="2064" actId="26606"/>
          <ac:spMkLst>
            <pc:docMk/>
            <pc:sldMk cId="3479184409" sldId="316"/>
            <ac:spMk id="31" creationId="{463EEC44-1BA3-44ED-81FC-A644B04B2A44}"/>
          </ac:spMkLst>
        </pc:spChg>
        <pc:graphicFrameChg chg="add mod">
          <ac:chgData name="Greg Metcalfe" userId="6010bf73-9d09-471f-8c31-9dc0ce6a024f" providerId="ADAL" clId="{8364115C-2919-49C3-A60F-8A75B5A13CE1}" dt="2023-09-15T18:23:48.810" v="4434" actId="20577"/>
          <ac:graphicFrameMkLst>
            <pc:docMk/>
            <pc:sldMk cId="3479184409" sldId="316"/>
            <ac:graphicFrameMk id="32" creationId="{540B52B4-FC18-A822-DCE2-A38EF8DA021A}"/>
          </ac:graphicFrameMkLst>
        </pc:graphicFrameChg>
      </pc:sldChg>
      <pc:sldChg chg="new del">
        <pc:chgData name="Greg Metcalfe" userId="6010bf73-9d09-471f-8c31-9dc0ce6a024f" providerId="ADAL" clId="{8364115C-2919-49C3-A60F-8A75B5A13CE1}" dt="2023-09-14T13:30:51.349" v="275" actId="47"/>
        <pc:sldMkLst>
          <pc:docMk/>
          <pc:sldMk cId="3997416006" sldId="316"/>
        </pc:sldMkLst>
      </pc:sldChg>
      <pc:sldChg chg="addSp delSp modSp new del mod">
        <pc:chgData name="Greg Metcalfe" userId="6010bf73-9d09-471f-8c31-9dc0ce6a024f" providerId="ADAL" clId="{8364115C-2919-49C3-A60F-8A75B5A13CE1}" dt="2023-09-14T13:59:59.572" v="1161" actId="47"/>
        <pc:sldMkLst>
          <pc:docMk/>
          <pc:sldMk cId="3434571736" sldId="317"/>
        </pc:sldMkLst>
        <pc:spChg chg="del mod">
          <ac:chgData name="Greg Metcalfe" userId="6010bf73-9d09-471f-8c31-9dc0ce6a024f" providerId="ADAL" clId="{8364115C-2919-49C3-A60F-8A75B5A13CE1}" dt="2023-09-14T13:57:40.564" v="1067" actId="21"/>
          <ac:spMkLst>
            <pc:docMk/>
            <pc:sldMk cId="3434571736" sldId="317"/>
            <ac:spMk id="2" creationId="{6A222482-5A20-E31F-29BB-1C48E2760BB5}"/>
          </ac:spMkLst>
        </pc:spChg>
        <pc:spChg chg="del mod">
          <ac:chgData name="Greg Metcalfe" userId="6010bf73-9d09-471f-8c31-9dc0ce6a024f" providerId="ADAL" clId="{8364115C-2919-49C3-A60F-8A75B5A13CE1}" dt="2023-09-14T13:57:40.564" v="1067" actId="21"/>
          <ac:spMkLst>
            <pc:docMk/>
            <pc:sldMk cId="3434571736" sldId="317"/>
            <ac:spMk id="3" creationId="{40225806-0251-0075-3DDF-71CF5CB438EE}"/>
          </ac:spMkLst>
        </pc:spChg>
        <pc:spChg chg="add mod">
          <ac:chgData name="Greg Metcalfe" userId="6010bf73-9d09-471f-8c31-9dc0ce6a024f" providerId="ADAL" clId="{8364115C-2919-49C3-A60F-8A75B5A13CE1}" dt="2023-09-14T13:57:40.564" v="1067" actId="21"/>
          <ac:spMkLst>
            <pc:docMk/>
            <pc:sldMk cId="3434571736" sldId="317"/>
            <ac:spMk id="5" creationId="{92B98B2A-4E00-0A08-5311-979662C45DE8}"/>
          </ac:spMkLst>
        </pc:spChg>
        <pc:spChg chg="add mod">
          <ac:chgData name="Greg Metcalfe" userId="6010bf73-9d09-471f-8c31-9dc0ce6a024f" providerId="ADAL" clId="{8364115C-2919-49C3-A60F-8A75B5A13CE1}" dt="2023-09-14T13:57:40.564" v="1067" actId="21"/>
          <ac:spMkLst>
            <pc:docMk/>
            <pc:sldMk cId="3434571736" sldId="317"/>
            <ac:spMk id="7" creationId="{6CE6B785-49E9-7270-D21E-D32251B79F20}"/>
          </ac:spMkLst>
        </pc:spChg>
      </pc:sldChg>
      <pc:sldChg chg="addSp modSp new del mod">
        <pc:chgData name="Greg Metcalfe" userId="6010bf73-9d09-471f-8c31-9dc0ce6a024f" providerId="ADAL" clId="{8364115C-2919-49C3-A60F-8A75B5A13CE1}" dt="2023-09-14T13:58:34.356" v="1109" actId="47"/>
        <pc:sldMkLst>
          <pc:docMk/>
          <pc:sldMk cId="1571733151" sldId="318"/>
        </pc:sldMkLst>
        <pc:spChg chg="add mod">
          <ac:chgData name="Greg Metcalfe" userId="6010bf73-9d09-471f-8c31-9dc0ce6a024f" providerId="ADAL" clId="{8364115C-2919-49C3-A60F-8A75B5A13CE1}" dt="2023-09-14T13:58:01.699" v="1072" actId="14100"/>
          <ac:spMkLst>
            <pc:docMk/>
            <pc:sldMk cId="1571733151" sldId="318"/>
            <ac:spMk id="2" creationId="{D75860D8-25B5-B23E-8AE3-ED2C647F99B9}"/>
          </ac:spMkLst>
        </pc:spChg>
        <pc:spChg chg="add mod">
          <ac:chgData name="Greg Metcalfe" userId="6010bf73-9d09-471f-8c31-9dc0ce6a024f" providerId="ADAL" clId="{8364115C-2919-49C3-A60F-8A75B5A13CE1}" dt="2023-09-14T13:57:44.066" v="1068"/>
          <ac:spMkLst>
            <pc:docMk/>
            <pc:sldMk cId="1571733151" sldId="318"/>
            <ac:spMk id="3" creationId="{6FD86365-61E3-C4F9-1F90-ABCDA437CE0A}"/>
          </ac:spMkLst>
        </pc:spChg>
      </pc:sldChg>
      <pc:sldChg chg="new del">
        <pc:chgData name="Greg Metcalfe" userId="6010bf73-9d09-471f-8c31-9dc0ce6a024f" providerId="ADAL" clId="{8364115C-2919-49C3-A60F-8A75B5A13CE1}" dt="2023-09-14T13:57:24.008" v="1065" actId="680"/>
        <pc:sldMkLst>
          <pc:docMk/>
          <pc:sldMk cId="1694893928" sldId="318"/>
        </pc:sldMkLst>
      </pc:sldChg>
      <pc:sldChg chg="new del">
        <pc:chgData name="Greg Metcalfe" userId="6010bf73-9d09-471f-8c31-9dc0ce6a024f" providerId="ADAL" clId="{8364115C-2919-49C3-A60F-8A75B5A13CE1}" dt="2023-09-14T13:53:27.264" v="1042" actId="47"/>
        <pc:sldMkLst>
          <pc:docMk/>
          <pc:sldMk cId="3720901942" sldId="318"/>
        </pc:sldMkLst>
      </pc:sldChg>
      <pc:sldChg chg="addSp modSp new mod setBg modShow">
        <pc:chgData name="Greg Metcalfe" userId="6010bf73-9d09-471f-8c31-9dc0ce6a024f" providerId="ADAL" clId="{8364115C-2919-49C3-A60F-8A75B5A13CE1}" dt="2023-09-15T18:34:47.580" v="4449" actId="20577"/>
        <pc:sldMkLst>
          <pc:docMk/>
          <pc:sldMk cId="2853137744" sldId="319"/>
        </pc:sldMkLst>
        <pc:spChg chg="mod">
          <ac:chgData name="Greg Metcalfe" userId="6010bf73-9d09-471f-8c31-9dc0ce6a024f" providerId="ADAL" clId="{8364115C-2919-49C3-A60F-8A75B5A13CE1}" dt="2023-09-15T18:30:23.887" v="4438" actId="113"/>
          <ac:spMkLst>
            <pc:docMk/>
            <pc:sldMk cId="2853137744" sldId="319"/>
            <ac:spMk id="2" creationId="{10C28C40-A745-AADC-2207-DF26F49606CB}"/>
          </ac:spMkLst>
        </pc:spChg>
        <pc:spChg chg="mod">
          <ac:chgData name="Greg Metcalfe" userId="6010bf73-9d09-471f-8c31-9dc0ce6a024f" providerId="ADAL" clId="{8364115C-2919-49C3-A60F-8A75B5A13CE1}" dt="2023-09-15T18:34:47.580" v="4449" actId="20577"/>
          <ac:spMkLst>
            <pc:docMk/>
            <pc:sldMk cId="2853137744" sldId="319"/>
            <ac:spMk id="3" creationId="{1F7EF232-936C-A7AB-AEC8-EF14BA15D102}"/>
          </ac:spMkLst>
        </pc:spChg>
        <pc:spChg chg="add">
          <ac:chgData name="Greg Metcalfe" userId="6010bf73-9d09-471f-8c31-9dc0ce6a024f" providerId="ADAL" clId="{8364115C-2919-49C3-A60F-8A75B5A13CE1}" dt="2023-09-14T13:59:44.884" v="1160" actId="26606"/>
          <ac:spMkLst>
            <pc:docMk/>
            <pc:sldMk cId="2853137744" sldId="319"/>
            <ac:spMk id="8" creationId="{FFD48BC7-DC40-47DE-87EE-9F4B6ECB9ABB}"/>
          </ac:spMkLst>
        </pc:spChg>
        <pc:spChg chg="add">
          <ac:chgData name="Greg Metcalfe" userId="6010bf73-9d09-471f-8c31-9dc0ce6a024f" providerId="ADAL" clId="{8364115C-2919-49C3-A60F-8A75B5A13CE1}" dt="2023-09-14T13:59:44.884" v="1160" actId="26606"/>
          <ac:spMkLst>
            <pc:docMk/>
            <pc:sldMk cId="2853137744" sldId="319"/>
            <ac:spMk id="10" creationId="{E502BBC7-2C76-46F3-BC24-5985BC13DB88}"/>
          </ac:spMkLst>
        </pc:spChg>
        <pc:spChg chg="add">
          <ac:chgData name="Greg Metcalfe" userId="6010bf73-9d09-471f-8c31-9dc0ce6a024f" providerId="ADAL" clId="{8364115C-2919-49C3-A60F-8A75B5A13CE1}" dt="2023-09-14T13:59:44.884" v="1160" actId="26606"/>
          <ac:spMkLst>
            <pc:docMk/>
            <pc:sldMk cId="2853137744" sldId="319"/>
            <ac:spMk id="12" creationId="{C7F28D52-2A5F-4D23-81AE-7CB8B591C7AF}"/>
          </ac:spMkLst>
        </pc:spChg>
        <pc:spChg chg="add">
          <ac:chgData name="Greg Metcalfe" userId="6010bf73-9d09-471f-8c31-9dc0ce6a024f" providerId="ADAL" clId="{8364115C-2919-49C3-A60F-8A75B5A13CE1}" dt="2023-09-14T13:59:44.884" v="1160" actId="26606"/>
          <ac:spMkLst>
            <pc:docMk/>
            <pc:sldMk cId="2853137744" sldId="319"/>
            <ac:spMk id="14" creationId="{3629484E-3792-4B3D-89AD-7C8A1ED0E0D4}"/>
          </ac:spMkLst>
        </pc:spChg>
      </pc:sldChg>
      <pc:sldChg chg="new del">
        <pc:chgData name="Greg Metcalfe" userId="6010bf73-9d09-471f-8c31-9dc0ce6a024f" providerId="ADAL" clId="{8364115C-2919-49C3-A60F-8A75B5A13CE1}" dt="2023-09-14T13:58:09.083" v="1074" actId="680"/>
        <pc:sldMkLst>
          <pc:docMk/>
          <pc:sldMk cId="3355445806" sldId="319"/>
        </pc:sldMkLst>
      </pc:sldChg>
      <pc:sldChg chg="addSp delSp modSp add mod setBg modClrScheme modShow chgLayout">
        <pc:chgData name="Greg Metcalfe" userId="6010bf73-9d09-471f-8c31-9dc0ce6a024f" providerId="ADAL" clId="{8364115C-2919-49C3-A60F-8A75B5A13CE1}" dt="2023-09-15T18:23:39.418" v="4433" actId="20577"/>
        <pc:sldMkLst>
          <pc:docMk/>
          <pc:sldMk cId="1050973858" sldId="320"/>
        </pc:sldMkLst>
        <pc:spChg chg="mod ord">
          <ac:chgData name="Greg Metcalfe" userId="6010bf73-9d09-471f-8c31-9dc0ce6a024f" providerId="ADAL" clId="{8364115C-2919-49C3-A60F-8A75B5A13CE1}" dt="2023-09-14T19:03:23.365" v="2819" actId="26606"/>
          <ac:spMkLst>
            <pc:docMk/>
            <pc:sldMk cId="1050973858" sldId="320"/>
            <ac:spMk id="2" creationId="{CBABBBEE-BBE3-B216-749E-18694449900C}"/>
          </ac:spMkLst>
        </pc:spChg>
        <pc:spChg chg="add mod ord">
          <ac:chgData name="Greg Metcalfe" userId="6010bf73-9d09-471f-8c31-9dc0ce6a024f" providerId="ADAL" clId="{8364115C-2919-49C3-A60F-8A75B5A13CE1}" dt="2023-09-15T18:23:39.418" v="4433" actId="20577"/>
          <ac:spMkLst>
            <pc:docMk/>
            <pc:sldMk cId="1050973858" sldId="320"/>
            <ac:spMk id="3" creationId="{A68A6C95-4F56-49B9-CFD4-F1C9B96620F5}"/>
          </ac:spMkLst>
        </pc:spChg>
        <pc:spChg chg="add">
          <ac:chgData name="Greg Metcalfe" userId="6010bf73-9d09-471f-8c31-9dc0ce6a024f" providerId="ADAL" clId="{8364115C-2919-49C3-A60F-8A75B5A13CE1}" dt="2023-09-14T19:03:23.365" v="2819" actId="26606"/>
          <ac:spMkLst>
            <pc:docMk/>
            <pc:sldMk cId="1050973858" sldId="320"/>
            <ac:spMk id="8" creationId="{100EDD19-6802-4EC3-95CE-CFFAB042CFD6}"/>
          </ac:spMkLst>
        </pc:spChg>
        <pc:spChg chg="add">
          <ac:chgData name="Greg Metcalfe" userId="6010bf73-9d09-471f-8c31-9dc0ce6a024f" providerId="ADAL" clId="{8364115C-2919-49C3-A60F-8A75B5A13CE1}" dt="2023-09-14T19:03:23.365" v="2819" actId="26606"/>
          <ac:spMkLst>
            <pc:docMk/>
            <pc:sldMk cId="1050973858" sldId="320"/>
            <ac:spMk id="10" creationId="{DB17E863-922E-4C26-BD64-E8FD41D28661}"/>
          </ac:spMkLst>
        </pc:spChg>
        <pc:spChg chg="del mod">
          <ac:chgData name="Greg Metcalfe" userId="6010bf73-9d09-471f-8c31-9dc0ce6a024f" providerId="ADAL" clId="{8364115C-2919-49C3-A60F-8A75B5A13CE1}" dt="2023-09-14T19:02:36.252" v="2808" actId="478"/>
          <ac:spMkLst>
            <pc:docMk/>
            <pc:sldMk cId="1050973858" sldId="320"/>
            <ac:spMk id="14" creationId="{E6D7147C-CA1A-C895-5672-51CC44ACA673}"/>
          </ac:spMkLst>
        </pc:spChg>
      </pc:sldChg>
      <pc:sldChg chg="modSp new del mod">
        <pc:chgData name="Greg Metcalfe" userId="6010bf73-9d09-471f-8c31-9dc0ce6a024f" providerId="ADAL" clId="{8364115C-2919-49C3-A60F-8A75B5A13CE1}" dt="2023-09-14T14:59:20.514" v="1950" actId="47"/>
        <pc:sldMkLst>
          <pc:docMk/>
          <pc:sldMk cId="2546250709" sldId="321"/>
        </pc:sldMkLst>
        <pc:spChg chg="mod">
          <ac:chgData name="Greg Metcalfe" userId="6010bf73-9d09-471f-8c31-9dc0ce6a024f" providerId="ADAL" clId="{8364115C-2919-49C3-A60F-8A75B5A13CE1}" dt="2023-09-14T14:52:03.829" v="1361" actId="20577"/>
          <ac:spMkLst>
            <pc:docMk/>
            <pc:sldMk cId="2546250709" sldId="321"/>
            <ac:spMk id="2" creationId="{24713120-F895-BD0A-A224-59A3291D6303}"/>
          </ac:spMkLst>
        </pc:spChg>
      </pc:sldChg>
      <pc:sldChg chg="modSp new del mod chgLayout">
        <pc:chgData name="Greg Metcalfe" userId="6010bf73-9d09-471f-8c31-9dc0ce6a024f" providerId="ADAL" clId="{8364115C-2919-49C3-A60F-8A75B5A13CE1}" dt="2023-09-14T17:34:22.188" v="2277" actId="47"/>
        <pc:sldMkLst>
          <pc:docMk/>
          <pc:sldMk cId="809252377" sldId="322"/>
        </pc:sldMkLst>
        <pc:spChg chg="mod ord">
          <ac:chgData name="Greg Metcalfe" userId="6010bf73-9d09-471f-8c31-9dc0ce6a024f" providerId="ADAL" clId="{8364115C-2919-49C3-A60F-8A75B5A13CE1}" dt="2023-09-14T17:30:18.596" v="2182" actId="700"/>
          <ac:spMkLst>
            <pc:docMk/>
            <pc:sldMk cId="809252377" sldId="322"/>
            <ac:spMk id="2" creationId="{61E623AE-7D84-3270-F595-AD834E52FE1C}"/>
          </ac:spMkLst>
        </pc:spChg>
        <pc:spChg chg="mod ord">
          <ac:chgData name="Greg Metcalfe" userId="6010bf73-9d09-471f-8c31-9dc0ce6a024f" providerId="ADAL" clId="{8364115C-2919-49C3-A60F-8A75B5A13CE1}" dt="2023-09-14T17:30:18.596" v="2182" actId="700"/>
          <ac:spMkLst>
            <pc:docMk/>
            <pc:sldMk cId="809252377" sldId="322"/>
            <ac:spMk id="3" creationId="{4F814DCD-60C1-52E9-B43B-688C26746487}"/>
          </ac:spMkLst>
        </pc:spChg>
        <pc:spChg chg="mod ord">
          <ac:chgData name="Greg Metcalfe" userId="6010bf73-9d09-471f-8c31-9dc0ce6a024f" providerId="ADAL" clId="{8364115C-2919-49C3-A60F-8A75B5A13CE1}" dt="2023-09-14T17:30:49.131" v="2202" actId="20577"/>
          <ac:spMkLst>
            <pc:docMk/>
            <pc:sldMk cId="809252377" sldId="322"/>
            <ac:spMk id="4" creationId="{B5BB6DED-F500-7858-C344-BCF28BD75BCF}"/>
          </ac:spMkLst>
        </pc:spChg>
        <pc:spChg chg="mod ord">
          <ac:chgData name="Greg Metcalfe" userId="6010bf73-9d09-471f-8c31-9dc0ce6a024f" providerId="ADAL" clId="{8364115C-2919-49C3-A60F-8A75B5A13CE1}" dt="2023-09-14T17:30:18.596" v="2182" actId="700"/>
          <ac:spMkLst>
            <pc:docMk/>
            <pc:sldMk cId="809252377" sldId="322"/>
            <ac:spMk id="5" creationId="{A4A7A0F1-D741-4EAE-5B87-3BFC76C0349B}"/>
          </ac:spMkLst>
        </pc:spChg>
        <pc:spChg chg="mod ord">
          <ac:chgData name="Greg Metcalfe" userId="6010bf73-9d09-471f-8c31-9dc0ce6a024f" providerId="ADAL" clId="{8364115C-2919-49C3-A60F-8A75B5A13CE1}" dt="2023-09-14T17:30:48.678" v="2197" actId="27636"/>
          <ac:spMkLst>
            <pc:docMk/>
            <pc:sldMk cId="809252377" sldId="322"/>
            <ac:spMk id="6" creationId="{7204AD62-AF06-77E3-2A77-88A3410A892B}"/>
          </ac:spMkLst>
        </pc:spChg>
      </pc:sldChg>
      <pc:sldChg chg="addSp delSp modSp new mod setBg">
        <pc:chgData name="Greg Metcalfe" userId="6010bf73-9d09-471f-8c31-9dc0ce6a024f" providerId="ADAL" clId="{8364115C-2919-49C3-A60F-8A75B5A13CE1}" dt="2023-09-19T16:00:56.762" v="4812" actId="255"/>
        <pc:sldMkLst>
          <pc:docMk/>
          <pc:sldMk cId="137751326" sldId="323"/>
        </pc:sldMkLst>
        <pc:spChg chg="mod">
          <ac:chgData name="Greg Metcalfe" userId="6010bf73-9d09-471f-8c31-9dc0ce6a024f" providerId="ADAL" clId="{8364115C-2919-49C3-A60F-8A75B5A13CE1}" dt="2023-09-14T18:52:24.571" v="2775" actId="255"/>
          <ac:spMkLst>
            <pc:docMk/>
            <pc:sldMk cId="137751326" sldId="323"/>
            <ac:spMk id="2" creationId="{5D0A31EA-962F-8D5C-8E68-9CEB248F045A}"/>
          </ac:spMkLst>
        </pc:spChg>
        <pc:spChg chg="mod">
          <ac:chgData name="Greg Metcalfe" userId="6010bf73-9d09-471f-8c31-9dc0ce6a024f" providerId="ADAL" clId="{8364115C-2919-49C3-A60F-8A75B5A13CE1}" dt="2023-09-19T16:00:56.762" v="4812" actId="255"/>
          <ac:spMkLst>
            <pc:docMk/>
            <pc:sldMk cId="137751326" sldId="323"/>
            <ac:spMk id="3" creationId="{4A9FAE6D-DCC4-6247-C8CE-5AA61ED0ADFE}"/>
          </ac:spMkLst>
        </pc:spChg>
        <pc:spChg chg="add del">
          <ac:chgData name="Greg Metcalfe" userId="6010bf73-9d09-471f-8c31-9dc0ce6a024f" providerId="ADAL" clId="{8364115C-2919-49C3-A60F-8A75B5A13CE1}" dt="2023-09-14T18:47:52.400" v="2727" actId="26606"/>
          <ac:spMkLst>
            <pc:docMk/>
            <pc:sldMk cId="137751326" sldId="323"/>
            <ac:spMk id="8" creationId="{09588DA8-065E-4F6F-8EFD-43104AB2E0CF}"/>
          </ac:spMkLst>
        </pc:spChg>
        <pc:spChg chg="add del">
          <ac:chgData name="Greg Metcalfe" userId="6010bf73-9d09-471f-8c31-9dc0ce6a024f" providerId="ADAL" clId="{8364115C-2919-49C3-A60F-8A75B5A13CE1}" dt="2023-09-14T18:47:52.400" v="2727" actId="26606"/>
          <ac:spMkLst>
            <pc:docMk/>
            <pc:sldMk cId="137751326" sldId="323"/>
            <ac:spMk id="10" creationId="{C4285719-470E-454C-AF62-8323075F1F5B}"/>
          </ac:spMkLst>
        </pc:spChg>
        <pc:spChg chg="add del">
          <ac:chgData name="Greg Metcalfe" userId="6010bf73-9d09-471f-8c31-9dc0ce6a024f" providerId="ADAL" clId="{8364115C-2919-49C3-A60F-8A75B5A13CE1}" dt="2023-09-14T18:47:52.400" v="2727" actId="26606"/>
          <ac:spMkLst>
            <pc:docMk/>
            <pc:sldMk cId="137751326" sldId="323"/>
            <ac:spMk id="12" creationId="{CD9FE4EF-C4D8-49A0-B2FF-81D8DB7D8A24}"/>
          </ac:spMkLst>
        </pc:spChg>
        <pc:spChg chg="add del">
          <ac:chgData name="Greg Metcalfe" userId="6010bf73-9d09-471f-8c31-9dc0ce6a024f" providerId="ADAL" clId="{8364115C-2919-49C3-A60F-8A75B5A13CE1}" dt="2023-09-14T18:47:52.400" v="2727" actId="26606"/>
          <ac:spMkLst>
            <pc:docMk/>
            <pc:sldMk cId="137751326" sldId="323"/>
            <ac:spMk id="14" creationId="{4300840D-0A0B-4512-BACA-B439D5B9C57C}"/>
          </ac:spMkLst>
        </pc:spChg>
        <pc:spChg chg="add del">
          <ac:chgData name="Greg Metcalfe" userId="6010bf73-9d09-471f-8c31-9dc0ce6a024f" providerId="ADAL" clId="{8364115C-2919-49C3-A60F-8A75B5A13CE1}" dt="2023-09-14T18:47:52.400" v="2727" actId="26606"/>
          <ac:spMkLst>
            <pc:docMk/>
            <pc:sldMk cId="137751326" sldId="323"/>
            <ac:spMk id="16" creationId="{D2B78728-A580-49A7-84F9-6EF6F583ADE0}"/>
          </ac:spMkLst>
        </pc:spChg>
        <pc:spChg chg="add del">
          <ac:chgData name="Greg Metcalfe" userId="6010bf73-9d09-471f-8c31-9dc0ce6a024f" providerId="ADAL" clId="{8364115C-2919-49C3-A60F-8A75B5A13CE1}" dt="2023-09-14T18:47:52.400" v="2727" actId="26606"/>
          <ac:spMkLst>
            <pc:docMk/>
            <pc:sldMk cId="137751326" sldId="323"/>
            <ac:spMk id="18" creationId="{38FAA1A1-D861-433F-88FA-1E9D6FD31D11}"/>
          </ac:spMkLst>
        </pc:spChg>
        <pc:spChg chg="add del">
          <ac:chgData name="Greg Metcalfe" userId="6010bf73-9d09-471f-8c31-9dc0ce6a024f" providerId="ADAL" clId="{8364115C-2919-49C3-A60F-8A75B5A13CE1}" dt="2023-09-14T18:47:52.400" v="2727" actId="26606"/>
          <ac:spMkLst>
            <pc:docMk/>
            <pc:sldMk cId="137751326" sldId="323"/>
            <ac:spMk id="20" creationId="{8D71EDA1-87BF-4D5D-AB79-F346FD19278A}"/>
          </ac:spMkLst>
        </pc:spChg>
        <pc:spChg chg="add del">
          <ac:chgData name="Greg Metcalfe" userId="6010bf73-9d09-471f-8c31-9dc0ce6a024f" providerId="ADAL" clId="{8364115C-2919-49C3-A60F-8A75B5A13CE1}" dt="2023-09-14T18:47:51.474" v="2724" actId="26606"/>
          <ac:spMkLst>
            <pc:docMk/>
            <pc:sldMk cId="137751326" sldId="323"/>
            <ac:spMk id="25" creationId="{A7AE9375-4664-4DB2-922D-2782A6E439AC}"/>
          </ac:spMkLst>
        </pc:spChg>
        <pc:spChg chg="add del">
          <ac:chgData name="Greg Metcalfe" userId="6010bf73-9d09-471f-8c31-9dc0ce6a024f" providerId="ADAL" clId="{8364115C-2919-49C3-A60F-8A75B5A13CE1}" dt="2023-09-14T18:47:51.474" v="2724" actId="26606"/>
          <ac:spMkLst>
            <pc:docMk/>
            <pc:sldMk cId="137751326" sldId="323"/>
            <ac:spMk id="29" creationId="{9DD005C1-8C51-42D6-9BEE-B9B83849743D}"/>
          </ac:spMkLst>
        </pc:spChg>
        <pc:spChg chg="add del">
          <ac:chgData name="Greg Metcalfe" userId="6010bf73-9d09-471f-8c31-9dc0ce6a024f" providerId="ADAL" clId="{8364115C-2919-49C3-A60F-8A75B5A13CE1}" dt="2023-09-14T18:47:52.393" v="2726" actId="26606"/>
          <ac:spMkLst>
            <pc:docMk/>
            <pc:sldMk cId="137751326" sldId="323"/>
            <ac:spMk id="31" creationId="{70DFC902-7D23-471A-B557-B6B6917D7A0D}"/>
          </ac:spMkLst>
        </pc:spChg>
        <pc:spChg chg="add del">
          <ac:chgData name="Greg Metcalfe" userId="6010bf73-9d09-471f-8c31-9dc0ce6a024f" providerId="ADAL" clId="{8364115C-2919-49C3-A60F-8A75B5A13CE1}" dt="2023-09-14T18:47:52.393" v="2726" actId="26606"/>
          <ac:spMkLst>
            <pc:docMk/>
            <pc:sldMk cId="137751326" sldId="323"/>
            <ac:spMk id="32" creationId="{A55D5633-D557-4DCA-982C-FF36EB7A1C00}"/>
          </ac:spMkLst>
        </pc:spChg>
        <pc:spChg chg="add del">
          <ac:chgData name="Greg Metcalfe" userId="6010bf73-9d09-471f-8c31-9dc0ce6a024f" providerId="ADAL" clId="{8364115C-2919-49C3-A60F-8A75B5A13CE1}" dt="2023-09-14T18:47:52.393" v="2726" actId="26606"/>
          <ac:spMkLst>
            <pc:docMk/>
            <pc:sldMk cId="137751326" sldId="323"/>
            <ac:spMk id="33" creationId="{450D3AD2-FA80-415F-A9CE-54D884561CD7}"/>
          </ac:spMkLst>
        </pc:spChg>
        <pc:spChg chg="add">
          <ac:chgData name="Greg Metcalfe" userId="6010bf73-9d09-471f-8c31-9dc0ce6a024f" providerId="ADAL" clId="{8364115C-2919-49C3-A60F-8A75B5A13CE1}" dt="2023-09-14T18:47:52.400" v="2727" actId="26606"/>
          <ac:spMkLst>
            <pc:docMk/>
            <pc:sldMk cId="137751326" sldId="323"/>
            <ac:spMk id="35" creationId="{A7AE9375-4664-4DB2-922D-2782A6E439AC}"/>
          </ac:spMkLst>
        </pc:spChg>
        <pc:spChg chg="add">
          <ac:chgData name="Greg Metcalfe" userId="6010bf73-9d09-471f-8c31-9dc0ce6a024f" providerId="ADAL" clId="{8364115C-2919-49C3-A60F-8A75B5A13CE1}" dt="2023-09-14T18:47:52.400" v="2727" actId="26606"/>
          <ac:spMkLst>
            <pc:docMk/>
            <pc:sldMk cId="137751326" sldId="323"/>
            <ac:spMk id="37" creationId="{9DD005C1-8C51-42D6-9BEE-B9B83849743D}"/>
          </ac:spMkLst>
        </pc:spChg>
        <pc:cxnChg chg="add del">
          <ac:chgData name="Greg Metcalfe" userId="6010bf73-9d09-471f-8c31-9dc0ce6a024f" providerId="ADAL" clId="{8364115C-2919-49C3-A60F-8A75B5A13CE1}" dt="2023-09-14T18:47:51.474" v="2724" actId="26606"/>
          <ac:cxnSpMkLst>
            <pc:docMk/>
            <pc:sldMk cId="137751326" sldId="323"/>
            <ac:cxnSpMk id="27" creationId="{EE504C98-6397-41C1-A8D8-2D9C4ED307E0}"/>
          </ac:cxnSpMkLst>
        </pc:cxnChg>
        <pc:cxnChg chg="add">
          <ac:chgData name="Greg Metcalfe" userId="6010bf73-9d09-471f-8c31-9dc0ce6a024f" providerId="ADAL" clId="{8364115C-2919-49C3-A60F-8A75B5A13CE1}" dt="2023-09-14T18:47:52.400" v="2727" actId="26606"/>
          <ac:cxnSpMkLst>
            <pc:docMk/>
            <pc:sldMk cId="137751326" sldId="323"/>
            <ac:cxnSpMk id="36" creationId="{EE504C98-6397-41C1-A8D8-2D9C4ED307E0}"/>
          </ac:cxnSpMkLst>
        </pc:cxnChg>
      </pc:sldChg>
      <pc:sldChg chg="modSp add del mod">
        <pc:chgData name="Greg Metcalfe" userId="6010bf73-9d09-471f-8c31-9dc0ce6a024f" providerId="ADAL" clId="{8364115C-2919-49C3-A60F-8A75B5A13CE1}" dt="2023-09-14T18:51:15.508" v="2765" actId="47"/>
        <pc:sldMkLst>
          <pc:docMk/>
          <pc:sldMk cId="1576814381" sldId="324"/>
        </pc:sldMkLst>
        <pc:spChg chg="mod">
          <ac:chgData name="Greg Metcalfe" userId="6010bf73-9d09-471f-8c31-9dc0ce6a024f" providerId="ADAL" clId="{8364115C-2919-49C3-A60F-8A75B5A13CE1}" dt="2023-09-14T18:47:25.387" v="2722" actId="6549"/>
          <ac:spMkLst>
            <pc:docMk/>
            <pc:sldMk cId="1576814381" sldId="324"/>
            <ac:spMk id="2" creationId="{5D0A31EA-962F-8D5C-8E68-9CEB248F045A}"/>
          </ac:spMkLst>
        </pc:spChg>
      </pc:sldChg>
      <pc:sldChg chg="new del">
        <pc:chgData name="Greg Metcalfe" userId="6010bf73-9d09-471f-8c31-9dc0ce6a024f" providerId="ADAL" clId="{8364115C-2919-49C3-A60F-8A75B5A13CE1}" dt="2023-09-14T17:31:37.809" v="2206" actId="47"/>
        <pc:sldMkLst>
          <pc:docMk/>
          <pc:sldMk cId="600799242" sldId="325"/>
        </pc:sldMkLst>
      </pc:sldChg>
      <pc:sldChg chg="addSp modSp new mod setBg setClrOvrMap">
        <pc:chgData name="Greg Metcalfe" userId="6010bf73-9d09-471f-8c31-9dc0ce6a024f" providerId="ADAL" clId="{8364115C-2919-49C3-A60F-8A75B5A13CE1}" dt="2023-09-15T18:42:53.766" v="4553" actId="20577"/>
        <pc:sldMkLst>
          <pc:docMk/>
          <pc:sldMk cId="2898121279" sldId="326"/>
        </pc:sldMkLst>
        <pc:spChg chg="mod">
          <ac:chgData name="Greg Metcalfe" userId="6010bf73-9d09-471f-8c31-9dc0ce6a024f" providerId="ADAL" clId="{8364115C-2919-49C3-A60F-8A75B5A13CE1}" dt="2023-09-14T18:25:40.414" v="2528" actId="115"/>
          <ac:spMkLst>
            <pc:docMk/>
            <pc:sldMk cId="2898121279" sldId="326"/>
            <ac:spMk id="2" creationId="{10FB52E0-4F28-6A2C-9216-E202DD7C0B68}"/>
          </ac:spMkLst>
        </pc:spChg>
        <pc:spChg chg="mod">
          <ac:chgData name="Greg Metcalfe" userId="6010bf73-9d09-471f-8c31-9dc0ce6a024f" providerId="ADAL" clId="{8364115C-2919-49C3-A60F-8A75B5A13CE1}" dt="2023-09-15T18:37:36.126" v="4550" actId="14100"/>
          <ac:spMkLst>
            <pc:docMk/>
            <pc:sldMk cId="2898121279" sldId="326"/>
            <ac:spMk id="3" creationId="{13189DC0-DBCF-4F58-E982-2D49D60EB768}"/>
          </ac:spMkLst>
        </pc:spChg>
        <pc:spChg chg="mod">
          <ac:chgData name="Greg Metcalfe" userId="6010bf73-9d09-471f-8c31-9dc0ce6a024f" providerId="ADAL" clId="{8364115C-2919-49C3-A60F-8A75B5A13CE1}" dt="2023-09-15T18:42:53.766" v="4553" actId="20577"/>
          <ac:spMkLst>
            <pc:docMk/>
            <pc:sldMk cId="2898121279" sldId="326"/>
            <ac:spMk id="4" creationId="{7C3C7B69-E016-0750-B16A-62A1F617BB4F}"/>
          </ac:spMkLst>
        </pc:spChg>
        <pc:spChg chg="add">
          <ac:chgData name="Greg Metcalfe" userId="6010bf73-9d09-471f-8c31-9dc0ce6a024f" providerId="ADAL" clId="{8364115C-2919-49C3-A60F-8A75B5A13CE1}" dt="2023-09-14T17:31:33.138" v="2205" actId="26606"/>
          <ac:spMkLst>
            <pc:docMk/>
            <pc:sldMk cId="2898121279" sldId="326"/>
            <ac:spMk id="9" creationId="{1E214AA7-F028-4A0D-8698-61AEC754D1BC}"/>
          </ac:spMkLst>
        </pc:spChg>
        <pc:cxnChg chg="add">
          <ac:chgData name="Greg Metcalfe" userId="6010bf73-9d09-471f-8c31-9dc0ce6a024f" providerId="ADAL" clId="{8364115C-2919-49C3-A60F-8A75B5A13CE1}" dt="2023-09-14T17:31:33.138" v="2205" actId="26606"/>
          <ac:cxnSpMkLst>
            <pc:docMk/>
            <pc:sldMk cId="2898121279" sldId="326"/>
            <ac:cxnSpMk id="11" creationId="{D6206FDC-2777-4D7F-AF9C-73413DA664C9}"/>
          </ac:cxnSpMkLst>
        </pc:cxnChg>
      </pc:sldChg>
      <pc:sldChg chg="addSp modSp new mod setBg">
        <pc:chgData name="Greg Metcalfe" userId="6010bf73-9d09-471f-8c31-9dc0ce6a024f" providerId="ADAL" clId="{8364115C-2919-49C3-A60F-8A75B5A13CE1}" dt="2023-09-14T18:16:21.573" v="2463" actId="14100"/>
        <pc:sldMkLst>
          <pc:docMk/>
          <pc:sldMk cId="2850340154" sldId="327"/>
        </pc:sldMkLst>
        <pc:spChg chg="mod">
          <ac:chgData name="Greg Metcalfe" userId="6010bf73-9d09-471f-8c31-9dc0ce6a024f" providerId="ADAL" clId="{8364115C-2919-49C3-A60F-8A75B5A13CE1}" dt="2023-09-14T18:16:21.573" v="2463" actId="14100"/>
          <ac:spMkLst>
            <pc:docMk/>
            <pc:sldMk cId="2850340154" sldId="327"/>
            <ac:spMk id="2" creationId="{1718D6FA-8100-7AD2-08F2-479E5AEAD089}"/>
          </ac:spMkLst>
        </pc:spChg>
        <pc:spChg chg="mod">
          <ac:chgData name="Greg Metcalfe" userId="6010bf73-9d09-471f-8c31-9dc0ce6a024f" providerId="ADAL" clId="{8364115C-2919-49C3-A60F-8A75B5A13CE1}" dt="2023-09-14T17:41:14.268" v="2376" actId="26606"/>
          <ac:spMkLst>
            <pc:docMk/>
            <pc:sldMk cId="2850340154" sldId="327"/>
            <ac:spMk id="3" creationId="{610D16E0-1431-5173-3C42-91CB82B69B1D}"/>
          </ac:spMkLst>
        </pc:spChg>
        <pc:spChg chg="add">
          <ac:chgData name="Greg Metcalfe" userId="6010bf73-9d09-471f-8c31-9dc0ce6a024f" providerId="ADAL" clId="{8364115C-2919-49C3-A60F-8A75B5A13CE1}" dt="2023-09-14T17:41:14.268" v="2376" actId="26606"/>
          <ac:spMkLst>
            <pc:docMk/>
            <pc:sldMk cId="2850340154" sldId="327"/>
            <ac:spMk id="8" creationId="{8C790BE2-4E4F-4AAF-81A2-4A6F4885EBE6}"/>
          </ac:spMkLst>
        </pc:spChg>
        <pc:spChg chg="add">
          <ac:chgData name="Greg Metcalfe" userId="6010bf73-9d09-471f-8c31-9dc0ce6a024f" providerId="ADAL" clId="{8364115C-2919-49C3-A60F-8A75B5A13CE1}" dt="2023-09-14T17:41:14.268" v="2376" actId="26606"/>
          <ac:spMkLst>
            <pc:docMk/>
            <pc:sldMk cId="2850340154" sldId="327"/>
            <ac:spMk id="10" creationId="{D28B54C3-B57B-472A-B96E-1FCB67093DC2}"/>
          </ac:spMkLst>
        </pc:spChg>
        <pc:spChg chg="add">
          <ac:chgData name="Greg Metcalfe" userId="6010bf73-9d09-471f-8c31-9dc0ce6a024f" providerId="ADAL" clId="{8364115C-2919-49C3-A60F-8A75B5A13CE1}" dt="2023-09-14T17:41:14.268" v="2376" actId="26606"/>
          <ac:spMkLst>
            <pc:docMk/>
            <pc:sldMk cId="2850340154" sldId="327"/>
            <ac:spMk id="12" creationId="{7DB3C429-F8DA-49B9-AF84-21996FCF78B5}"/>
          </ac:spMkLst>
        </pc:spChg>
        <pc:spChg chg="add">
          <ac:chgData name="Greg Metcalfe" userId="6010bf73-9d09-471f-8c31-9dc0ce6a024f" providerId="ADAL" clId="{8364115C-2919-49C3-A60F-8A75B5A13CE1}" dt="2023-09-14T17:41:14.268" v="2376" actId="26606"/>
          <ac:spMkLst>
            <pc:docMk/>
            <pc:sldMk cId="2850340154" sldId="327"/>
            <ac:spMk id="14" creationId="{E12088DD-B1AD-40E0-8B86-1D87A2CCD9BE}"/>
          </ac:spMkLst>
        </pc:spChg>
        <pc:spChg chg="add">
          <ac:chgData name="Greg Metcalfe" userId="6010bf73-9d09-471f-8c31-9dc0ce6a024f" providerId="ADAL" clId="{8364115C-2919-49C3-A60F-8A75B5A13CE1}" dt="2023-09-14T17:41:14.268" v="2376" actId="26606"/>
          <ac:spMkLst>
            <pc:docMk/>
            <pc:sldMk cId="2850340154" sldId="327"/>
            <ac:spMk id="16" creationId="{C4C9F2B0-1044-46EB-8AEB-C3BFFDE6C2CC}"/>
          </ac:spMkLst>
        </pc:spChg>
        <pc:spChg chg="add">
          <ac:chgData name="Greg Metcalfe" userId="6010bf73-9d09-471f-8c31-9dc0ce6a024f" providerId="ADAL" clId="{8364115C-2919-49C3-A60F-8A75B5A13CE1}" dt="2023-09-14T17:41:14.268" v="2376" actId="26606"/>
          <ac:spMkLst>
            <pc:docMk/>
            <pc:sldMk cId="2850340154" sldId="327"/>
            <ac:spMk id="18" creationId="{0C395952-4E26-45A2-8756-2ADFD6E53C6E}"/>
          </ac:spMkLst>
        </pc:spChg>
        <pc:spChg chg="add">
          <ac:chgData name="Greg Metcalfe" userId="6010bf73-9d09-471f-8c31-9dc0ce6a024f" providerId="ADAL" clId="{8364115C-2919-49C3-A60F-8A75B5A13CE1}" dt="2023-09-14T17:41:14.268" v="2376" actId="26606"/>
          <ac:spMkLst>
            <pc:docMk/>
            <pc:sldMk cId="2850340154" sldId="327"/>
            <ac:spMk id="20" creationId="{4734BADF-9461-4621-B112-2D7BABEA7DD0}"/>
          </ac:spMkLst>
        </pc:spChg>
      </pc:sldChg>
      <pc:sldChg chg="modSp mod modNotesTx">
        <pc:chgData name="Greg Metcalfe" userId="6010bf73-9d09-471f-8c31-9dc0ce6a024f" providerId="ADAL" clId="{8364115C-2919-49C3-A60F-8A75B5A13CE1}" dt="2023-09-19T15:24:16.923" v="4711" actId="20577"/>
        <pc:sldMkLst>
          <pc:docMk/>
          <pc:sldMk cId="4122028882" sldId="328"/>
        </pc:sldMkLst>
        <pc:spChg chg="mod">
          <ac:chgData name="Greg Metcalfe" userId="6010bf73-9d09-471f-8c31-9dc0ce6a024f" providerId="ADAL" clId="{8364115C-2919-49C3-A60F-8A75B5A13CE1}" dt="2023-09-14T18:18:12.336" v="2485" actId="2711"/>
          <ac:spMkLst>
            <pc:docMk/>
            <pc:sldMk cId="4122028882" sldId="328"/>
            <ac:spMk id="2" creationId="{A8D17B48-937B-0C55-943A-0E6F8C4073A1}"/>
          </ac:spMkLst>
        </pc:spChg>
        <pc:graphicFrameChg chg="mod modGraphic">
          <ac:chgData name="Greg Metcalfe" userId="6010bf73-9d09-471f-8c31-9dc0ce6a024f" providerId="ADAL" clId="{8364115C-2919-49C3-A60F-8A75B5A13CE1}" dt="2023-09-19T15:24:16.923" v="4711" actId="20577"/>
          <ac:graphicFrameMkLst>
            <pc:docMk/>
            <pc:sldMk cId="4122028882" sldId="328"/>
            <ac:graphicFrameMk id="21" creationId="{EE51A9E1-A35A-D33E-7CFD-4888AF030F27}"/>
          </ac:graphicFrameMkLst>
        </pc:graphicFrameChg>
      </pc:sldChg>
      <pc:sldChg chg="modSp mod modNotesTx">
        <pc:chgData name="Greg Metcalfe" userId="6010bf73-9d09-471f-8c31-9dc0ce6a024f" providerId="ADAL" clId="{8364115C-2919-49C3-A60F-8A75B5A13CE1}" dt="2023-09-19T15:27:15.704" v="4721"/>
        <pc:sldMkLst>
          <pc:docMk/>
          <pc:sldMk cId="56397990" sldId="329"/>
        </pc:sldMkLst>
        <pc:spChg chg="mod">
          <ac:chgData name="Greg Metcalfe" userId="6010bf73-9d09-471f-8c31-9dc0ce6a024f" providerId="ADAL" clId="{8364115C-2919-49C3-A60F-8A75B5A13CE1}" dt="2023-09-15T17:52:19.697" v="4372" actId="20577"/>
          <ac:spMkLst>
            <pc:docMk/>
            <pc:sldMk cId="56397990" sldId="329"/>
            <ac:spMk id="2" creationId="{A8D17B48-937B-0C55-943A-0E6F8C4073A1}"/>
          </ac:spMkLst>
        </pc:spChg>
        <pc:graphicFrameChg chg="mod">
          <ac:chgData name="Greg Metcalfe" userId="6010bf73-9d09-471f-8c31-9dc0ce6a024f" providerId="ADAL" clId="{8364115C-2919-49C3-A60F-8A75B5A13CE1}" dt="2023-09-19T15:27:15.704" v="4721"/>
          <ac:graphicFrameMkLst>
            <pc:docMk/>
            <pc:sldMk cId="56397990" sldId="329"/>
            <ac:graphicFrameMk id="21" creationId="{EE51A9E1-A35A-D33E-7CFD-4888AF030F27}"/>
          </ac:graphicFrameMkLst>
        </pc:graphicFrameChg>
      </pc:sldChg>
      <pc:sldChg chg="addSp modSp new mod setBg setClrOvrMap">
        <pc:chgData name="Greg Metcalfe" userId="6010bf73-9d09-471f-8c31-9dc0ce6a024f" providerId="ADAL" clId="{8364115C-2919-49C3-A60F-8A75B5A13CE1}" dt="2023-09-14T18:40:47.391" v="2664" actId="2711"/>
        <pc:sldMkLst>
          <pc:docMk/>
          <pc:sldMk cId="2185259668" sldId="330"/>
        </pc:sldMkLst>
        <pc:spChg chg="mod">
          <ac:chgData name="Greg Metcalfe" userId="6010bf73-9d09-471f-8c31-9dc0ce6a024f" providerId="ADAL" clId="{8364115C-2919-49C3-A60F-8A75B5A13CE1}" dt="2023-09-14T18:40:47.391" v="2664" actId="2711"/>
          <ac:spMkLst>
            <pc:docMk/>
            <pc:sldMk cId="2185259668" sldId="330"/>
            <ac:spMk id="2" creationId="{028DED80-AF7C-9174-BA00-71616679A492}"/>
          </ac:spMkLst>
        </pc:spChg>
        <pc:spChg chg="mod">
          <ac:chgData name="Greg Metcalfe" userId="6010bf73-9d09-471f-8c31-9dc0ce6a024f" providerId="ADAL" clId="{8364115C-2919-49C3-A60F-8A75B5A13CE1}" dt="2023-09-14T18:38:35.132" v="2628" actId="1076"/>
          <ac:spMkLst>
            <pc:docMk/>
            <pc:sldMk cId="2185259668" sldId="330"/>
            <ac:spMk id="3" creationId="{DC563001-D74C-4382-3315-E1EDD4DA9DDB}"/>
          </ac:spMkLst>
        </pc:spChg>
        <pc:spChg chg="mod">
          <ac:chgData name="Greg Metcalfe" userId="6010bf73-9d09-471f-8c31-9dc0ce6a024f" providerId="ADAL" clId="{8364115C-2919-49C3-A60F-8A75B5A13CE1}" dt="2023-09-14T18:38:41.426" v="2629" actId="1076"/>
          <ac:spMkLst>
            <pc:docMk/>
            <pc:sldMk cId="2185259668" sldId="330"/>
            <ac:spMk id="4" creationId="{66718DF0-74BA-6CCC-E68F-82750F232A46}"/>
          </ac:spMkLst>
        </pc:spChg>
        <pc:spChg chg="add">
          <ac:chgData name="Greg Metcalfe" userId="6010bf73-9d09-471f-8c31-9dc0ce6a024f" providerId="ADAL" clId="{8364115C-2919-49C3-A60F-8A75B5A13CE1}" dt="2023-09-14T18:36:09.888" v="2602" actId="26606"/>
          <ac:spMkLst>
            <pc:docMk/>
            <pc:sldMk cId="2185259668" sldId="330"/>
            <ac:spMk id="9" creationId="{FEF085B8-A2C0-4A6F-B663-CCC56F3CD373}"/>
          </ac:spMkLst>
        </pc:spChg>
        <pc:spChg chg="add">
          <ac:chgData name="Greg Metcalfe" userId="6010bf73-9d09-471f-8c31-9dc0ce6a024f" providerId="ADAL" clId="{8364115C-2919-49C3-A60F-8A75B5A13CE1}" dt="2023-09-14T18:36:09.888" v="2602" actId="26606"/>
          <ac:spMkLst>
            <pc:docMk/>
            <pc:sldMk cId="2185259668" sldId="330"/>
            <ac:spMk id="11" creationId="{2658F6D6-96E0-421A-96D6-3DF404008543}"/>
          </ac:spMkLst>
        </pc:spChg>
        <pc:spChg chg="add">
          <ac:chgData name="Greg Metcalfe" userId="6010bf73-9d09-471f-8c31-9dc0ce6a024f" providerId="ADAL" clId="{8364115C-2919-49C3-A60F-8A75B5A13CE1}" dt="2023-09-14T18:36:09.888" v="2602" actId="26606"/>
          <ac:spMkLst>
            <pc:docMk/>
            <pc:sldMk cId="2185259668" sldId="330"/>
            <ac:spMk id="13" creationId="{3CF62545-93A0-4FD5-9B48-48DCA794CBA1}"/>
          </ac:spMkLst>
        </pc:spChg>
      </pc:sldChg>
      <pc:sldChg chg="addSp delSp modSp add mod">
        <pc:chgData name="Greg Metcalfe" userId="6010bf73-9d09-471f-8c31-9dc0ce6a024f" providerId="ADAL" clId="{8364115C-2919-49C3-A60F-8A75B5A13CE1}" dt="2023-09-14T18:41:35.050" v="2669" actId="1076"/>
        <pc:sldMkLst>
          <pc:docMk/>
          <pc:sldMk cId="1078515659" sldId="331"/>
        </pc:sldMkLst>
        <pc:spChg chg="mod">
          <ac:chgData name="Greg Metcalfe" userId="6010bf73-9d09-471f-8c31-9dc0ce6a024f" providerId="ADAL" clId="{8364115C-2919-49C3-A60F-8A75B5A13CE1}" dt="2023-09-14T18:40:39.225" v="2663" actId="2711"/>
          <ac:spMkLst>
            <pc:docMk/>
            <pc:sldMk cId="1078515659" sldId="331"/>
            <ac:spMk id="2" creationId="{028DED80-AF7C-9174-BA00-71616679A492}"/>
          </ac:spMkLst>
        </pc:spChg>
        <pc:spChg chg="add del">
          <ac:chgData name="Greg Metcalfe" userId="6010bf73-9d09-471f-8c31-9dc0ce6a024f" providerId="ADAL" clId="{8364115C-2919-49C3-A60F-8A75B5A13CE1}" dt="2023-09-14T18:39:38.624" v="2656" actId="22"/>
          <ac:spMkLst>
            <pc:docMk/>
            <pc:sldMk cId="1078515659" sldId="331"/>
            <ac:spMk id="6" creationId="{F869FD40-E487-0516-8939-A5CE39D3C875}"/>
          </ac:spMkLst>
        </pc:spChg>
        <pc:spChg chg="add del">
          <ac:chgData name="Greg Metcalfe" userId="6010bf73-9d09-471f-8c31-9dc0ce6a024f" providerId="ADAL" clId="{8364115C-2919-49C3-A60F-8A75B5A13CE1}" dt="2023-09-14T18:39:46.918" v="2658" actId="22"/>
          <ac:spMkLst>
            <pc:docMk/>
            <pc:sldMk cId="1078515659" sldId="331"/>
            <ac:spMk id="8" creationId="{C3816222-1C18-A3D4-4E8B-022D982F73B5}"/>
          </ac:spMkLst>
        </pc:spChg>
        <pc:spChg chg="add mod">
          <ac:chgData name="Greg Metcalfe" userId="6010bf73-9d09-471f-8c31-9dc0ce6a024f" providerId="ADAL" clId="{8364115C-2919-49C3-A60F-8A75B5A13CE1}" dt="2023-09-14T18:41:35.050" v="2669" actId="1076"/>
          <ac:spMkLst>
            <pc:docMk/>
            <pc:sldMk cId="1078515659" sldId="331"/>
            <ac:spMk id="10" creationId="{52530BDE-77FF-AADA-7C9D-549AC922854C}"/>
          </ac:spMkLst>
        </pc:spChg>
      </pc:sldChg>
      <pc:sldChg chg="addSp modSp new mod setBg">
        <pc:chgData name="Greg Metcalfe" userId="6010bf73-9d09-471f-8c31-9dc0ce6a024f" providerId="ADAL" clId="{8364115C-2919-49C3-A60F-8A75B5A13CE1}" dt="2023-09-19T15:58:41.383" v="4802" actId="14100"/>
        <pc:sldMkLst>
          <pc:docMk/>
          <pc:sldMk cId="136608697" sldId="332"/>
        </pc:sldMkLst>
        <pc:spChg chg="mod">
          <ac:chgData name="Greg Metcalfe" userId="6010bf73-9d09-471f-8c31-9dc0ce6a024f" providerId="ADAL" clId="{8364115C-2919-49C3-A60F-8A75B5A13CE1}" dt="2023-09-14T18:46:00.480" v="2712" actId="14100"/>
          <ac:spMkLst>
            <pc:docMk/>
            <pc:sldMk cId="136608697" sldId="332"/>
            <ac:spMk id="2" creationId="{7284A38F-71DA-B540-FDC2-D7162D85031A}"/>
          </ac:spMkLst>
        </pc:spChg>
        <pc:spChg chg="mod">
          <ac:chgData name="Greg Metcalfe" userId="6010bf73-9d09-471f-8c31-9dc0ce6a024f" providerId="ADAL" clId="{8364115C-2919-49C3-A60F-8A75B5A13CE1}" dt="2023-09-19T15:58:41.383" v="4802" actId="14100"/>
          <ac:spMkLst>
            <pc:docMk/>
            <pc:sldMk cId="136608697" sldId="332"/>
            <ac:spMk id="3" creationId="{3D7683F6-F5C5-6525-9FDB-1BE421B00DED}"/>
          </ac:spMkLst>
        </pc:spChg>
        <pc:spChg chg="add">
          <ac:chgData name="Greg Metcalfe" userId="6010bf73-9d09-471f-8c31-9dc0ce6a024f" providerId="ADAL" clId="{8364115C-2919-49C3-A60F-8A75B5A13CE1}" dt="2023-09-14T18:45:40.334" v="2709" actId="26606"/>
          <ac:spMkLst>
            <pc:docMk/>
            <pc:sldMk cId="136608697" sldId="332"/>
            <ac:spMk id="8" creationId="{E8A8EAB8-D2FF-444D-B34B-7D32F106AD0E}"/>
          </ac:spMkLst>
        </pc:spChg>
        <pc:cxnChg chg="add">
          <ac:chgData name="Greg Metcalfe" userId="6010bf73-9d09-471f-8c31-9dc0ce6a024f" providerId="ADAL" clId="{8364115C-2919-49C3-A60F-8A75B5A13CE1}" dt="2023-09-14T18:45:40.334" v="2709" actId="26606"/>
          <ac:cxnSpMkLst>
            <pc:docMk/>
            <pc:sldMk cId="136608697" sldId="332"/>
            <ac:cxnSpMk id="10" creationId="{067633D1-6EE6-4118-B9F0-B363477BEE7A}"/>
          </ac:cxnSpMkLst>
        </pc:cxnChg>
        <pc:cxnChg chg="add">
          <ac:chgData name="Greg Metcalfe" userId="6010bf73-9d09-471f-8c31-9dc0ce6a024f" providerId="ADAL" clId="{8364115C-2919-49C3-A60F-8A75B5A13CE1}" dt="2023-09-14T18:45:40.334" v="2709" actId="26606"/>
          <ac:cxnSpMkLst>
            <pc:docMk/>
            <pc:sldMk cId="136608697" sldId="332"/>
            <ac:cxnSpMk id="12" creationId="{4AD7FFC6-42A9-49CB-B5E9-B3F6B038331B}"/>
          </ac:cxnSpMkLst>
        </pc:cxnChg>
      </pc:sldChg>
      <pc:sldChg chg="modSp add mod">
        <pc:chgData name="Greg Metcalfe" userId="6010bf73-9d09-471f-8c31-9dc0ce6a024f" providerId="ADAL" clId="{8364115C-2919-49C3-A60F-8A75B5A13CE1}" dt="2023-09-19T16:01:58.637" v="4852" actId="20577"/>
        <pc:sldMkLst>
          <pc:docMk/>
          <pc:sldMk cId="1319982351" sldId="333"/>
        </pc:sldMkLst>
        <pc:spChg chg="mod">
          <ac:chgData name="Greg Metcalfe" userId="6010bf73-9d09-471f-8c31-9dc0ce6a024f" providerId="ADAL" clId="{8364115C-2919-49C3-A60F-8A75B5A13CE1}" dt="2023-09-14T18:52:11.293" v="2774" actId="255"/>
          <ac:spMkLst>
            <pc:docMk/>
            <pc:sldMk cId="1319982351" sldId="333"/>
            <ac:spMk id="2" creationId="{5D0A31EA-962F-8D5C-8E68-9CEB248F045A}"/>
          </ac:spMkLst>
        </pc:spChg>
        <pc:spChg chg="mod">
          <ac:chgData name="Greg Metcalfe" userId="6010bf73-9d09-471f-8c31-9dc0ce6a024f" providerId="ADAL" clId="{8364115C-2919-49C3-A60F-8A75B5A13CE1}" dt="2023-09-19T16:01:58.637" v="4852" actId="20577"/>
          <ac:spMkLst>
            <pc:docMk/>
            <pc:sldMk cId="1319982351" sldId="333"/>
            <ac:spMk id="3" creationId="{4A9FAE6D-DCC4-6247-C8CE-5AA61ED0ADFE}"/>
          </ac:spMkLst>
        </pc:spChg>
      </pc:sldChg>
      <pc:sldChg chg="addSp delSp modSp new mod setBg">
        <pc:chgData name="Greg Metcalfe" userId="6010bf73-9d09-471f-8c31-9dc0ce6a024f" providerId="ADAL" clId="{8364115C-2919-49C3-A60F-8A75B5A13CE1}" dt="2023-09-19T15:43:45.584" v="4792" actId="20577"/>
        <pc:sldMkLst>
          <pc:docMk/>
          <pc:sldMk cId="3165350234" sldId="334"/>
        </pc:sldMkLst>
        <pc:spChg chg="mod">
          <ac:chgData name="Greg Metcalfe" userId="6010bf73-9d09-471f-8c31-9dc0ce6a024f" providerId="ADAL" clId="{8364115C-2919-49C3-A60F-8A75B5A13CE1}" dt="2023-09-14T19:23:18.761" v="3012" actId="14100"/>
          <ac:spMkLst>
            <pc:docMk/>
            <pc:sldMk cId="3165350234" sldId="334"/>
            <ac:spMk id="2" creationId="{47218BC0-0D67-0D8F-328E-C0E5D5BE8191}"/>
          </ac:spMkLst>
        </pc:spChg>
        <pc:spChg chg="mod ord">
          <ac:chgData name="Greg Metcalfe" userId="6010bf73-9d09-471f-8c31-9dc0ce6a024f" providerId="ADAL" clId="{8364115C-2919-49C3-A60F-8A75B5A13CE1}" dt="2023-09-19T15:43:45.584" v="4792" actId="20577"/>
          <ac:spMkLst>
            <pc:docMk/>
            <pc:sldMk cId="3165350234" sldId="334"/>
            <ac:spMk id="3" creationId="{5962B205-5F4A-AF38-A6F2-42B3ED3F2CFB}"/>
          </ac:spMkLst>
        </pc:spChg>
        <pc:spChg chg="add del">
          <ac:chgData name="Greg Metcalfe" userId="6010bf73-9d09-471f-8c31-9dc0ce6a024f" providerId="ADAL" clId="{8364115C-2919-49C3-A60F-8A75B5A13CE1}" dt="2023-09-14T19:20:14.425" v="2979" actId="26606"/>
          <ac:spMkLst>
            <pc:docMk/>
            <pc:sldMk cId="3165350234" sldId="334"/>
            <ac:spMk id="8" creationId="{777A147A-9ED8-46B4-8660-1B3C2AA880B5}"/>
          </ac:spMkLst>
        </pc:spChg>
        <pc:spChg chg="add del">
          <ac:chgData name="Greg Metcalfe" userId="6010bf73-9d09-471f-8c31-9dc0ce6a024f" providerId="ADAL" clId="{8364115C-2919-49C3-A60F-8A75B5A13CE1}" dt="2023-09-14T19:20:14.425" v="2979" actId="26606"/>
          <ac:spMkLst>
            <pc:docMk/>
            <pc:sldMk cId="3165350234" sldId="334"/>
            <ac:spMk id="10" creationId="{5D6C15A0-C087-4593-8414-2B4EC1CDC3DE}"/>
          </ac:spMkLst>
        </pc:spChg>
        <pc:spChg chg="add">
          <ac:chgData name="Greg Metcalfe" userId="6010bf73-9d09-471f-8c31-9dc0ce6a024f" providerId="ADAL" clId="{8364115C-2919-49C3-A60F-8A75B5A13CE1}" dt="2023-09-14T19:20:14.425" v="2979" actId="26606"/>
          <ac:spMkLst>
            <pc:docMk/>
            <pc:sldMk cId="3165350234" sldId="334"/>
            <ac:spMk id="20" creationId="{DF8BC164-E230-753F-2C7E-B4EE7BA77CF1}"/>
          </ac:spMkLst>
        </pc:spChg>
        <pc:grpChg chg="add del">
          <ac:chgData name="Greg Metcalfe" userId="6010bf73-9d09-471f-8c31-9dc0ce6a024f" providerId="ADAL" clId="{8364115C-2919-49C3-A60F-8A75B5A13CE1}" dt="2023-09-14T19:20:14.420" v="2978" actId="26606"/>
          <ac:grpSpMkLst>
            <pc:docMk/>
            <pc:sldMk cId="3165350234" sldId="334"/>
            <ac:grpSpMk id="15" creationId="{16C73AF9-0D33-5C66-5D79-0D0129904B31}"/>
          </ac:grpSpMkLst>
        </pc:grpChg>
        <pc:picChg chg="add mod">
          <ac:chgData name="Greg Metcalfe" userId="6010bf73-9d09-471f-8c31-9dc0ce6a024f" providerId="ADAL" clId="{8364115C-2919-49C3-A60F-8A75B5A13CE1}" dt="2023-09-14T19:20:14.425" v="2979" actId="26606"/>
          <ac:picMkLst>
            <pc:docMk/>
            <pc:sldMk cId="3165350234" sldId="334"/>
            <ac:picMk id="4" creationId="{F1F72E4A-7C2E-C28D-ACB6-0CD0C8041653}"/>
          </ac:picMkLst>
        </pc:picChg>
        <pc:cxnChg chg="add">
          <ac:chgData name="Greg Metcalfe" userId="6010bf73-9d09-471f-8c31-9dc0ce6a024f" providerId="ADAL" clId="{8364115C-2919-49C3-A60F-8A75B5A13CE1}" dt="2023-09-14T19:20:14.425" v="2979" actId="26606"/>
          <ac:cxnSpMkLst>
            <pc:docMk/>
            <pc:sldMk cId="3165350234" sldId="334"/>
            <ac:cxnSpMk id="19" creationId="{FC23E3B9-5ABF-58B3-E2B0-E9A5DAA90037}"/>
          </ac:cxnSpMkLst>
        </pc:cxnChg>
      </pc:sldChg>
      <pc:sldChg chg="modSp mod ord">
        <pc:chgData name="Greg Metcalfe" userId="6010bf73-9d09-471f-8c31-9dc0ce6a024f" providerId="ADAL" clId="{8364115C-2919-49C3-A60F-8A75B5A13CE1}" dt="2023-09-19T15:04:05.260" v="4653" actId="20577"/>
        <pc:sldMkLst>
          <pc:docMk/>
          <pc:sldMk cId="81894876" sldId="335"/>
        </pc:sldMkLst>
        <pc:spChg chg="mod">
          <ac:chgData name="Greg Metcalfe" userId="6010bf73-9d09-471f-8c31-9dc0ce6a024f" providerId="ADAL" clId="{8364115C-2919-49C3-A60F-8A75B5A13CE1}" dt="2023-09-19T15:04:05.260" v="4653" actId="20577"/>
          <ac:spMkLst>
            <pc:docMk/>
            <pc:sldMk cId="81894876" sldId="335"/>
            <ac:spMk id="3" creationId="{7D35D827-BCD7-92D5-7BD7-11E71DC75360}"/>
          </ac:spMkLst>
        </pc:spChg>
      </pc:sldChg>
      <pc:sldChg chg="modSp new mod">
        <pc:chgData name="Greg Metcalfe" userId="6010bf73-9d09-471f-8c31-9dc0ce6a024f" providerId="ADAL" clId="{8364115C-2919-49C3-A60F-8A75B5A13CE1}" dt="2023-09-15T14:16:38.291" v="3240" actId="20577"/>
        <pc:sldMkLst>
          <pc:docMk/>
          <pc:sldMk cId="3845907242" sldId="336"/>
        </pc:sldMkLst>
        <pc:spChg chg="mod">
          <ac:chgData name="Greg Metcalfe" userId="6010bf73-9d09-471f-8c31-9dc0ce6a024f" providerId="ADAL" clId="{8364115C-2919-49C3-A60F-8A75B5A13CE1}" dt="2023-09-15T14:16:38.291" v="3240" actId="20577"/>
          <ac:spMkLst>
            <pc:docMk/>
            <pc:sldMk cId="3845907242" sldId="336"/>
            <ac:spMk id="2" creationId="{88035C35-1F8A-0B72-B144-B6A5919F7A99}"/>
          </ac:spMkLst>
        </pc:spChg>
      </pc:sldChg>
      <pc:sldChg chg="addSp delSp modSp new mod setBg">
        <pc:chgData name="Greg Metcalfe" userId="6010bf73-9d09-471f-8c31-9dc0ce6a024f" providerId="ADAL" clId="{8364115C-2919-49C3-A60F-8A75B5A13CE1}" dt="2023-09-15T18:23:04.523" v="4431" actId="113"/>
        <pc:sldMkLst>
          <pc:docMk/>
          <pc:sldMk cId="948048358" sldId="337"/>
        </pc:sldMkLst>
        <pc:spChg chg="mod">
          <ac:chgData name="Greg Metcalfe" userId="6010bf73-9d09-471f-8c31-9dc0ce6a024f" providerId="ADAL" clId="{8364115C-2919-49C3-A60F-8A75B5A13CE1}" dt="2023-09-15T15:15:32.829" v="4151" actId="26606"/>
          <ac:spMkLst>
            <pc:docMk/>
            <pc:sldMk cId="948048358" sldId="337"/>
            <ac:spMk id="2" creationId="{32369DFC-1DC0-271E-F3B2-36B3D2A3E972}"/>
          </ac:spMkLst>
        </pc:spChg>
        <pc:spChg chg="add del mod">
          <ac:chgData name="Greg Metcalfe" userId="6010bf73-9d09-471f-8c31-9dc0ce6a024f" providerId="ADAL" clId="{8364115C-2919-49C3-A60F-8A75B5A13CE1}" dt="2023-09-15T15:15:08.088" v="4142" actId="26606"/>
          <ac:spMkLst>
            <pc:docMk/>
            <pc:sldMk cId="948048358" sldId="337"/>
            <ac:spMk id="3" creationId="{CA908AFD-7E76-69A4-CE09-3641BCFFE86D}"/>
          </ac:spMkLst>
        </pc:spChg>
        <pc:spChg chg="add del">
          <ac:chgData name="Greg Metcalfe" userId="6010bf73-9d09-471f-8c31-9dc0ce6a024f" providerId="ADAL" clId="{8364115C-2919-49C3-A60F-8A75B5A13CE1}" dt="2023-09-15T15:15:08.073" v="4141" actId="26606"/>
          <ac:spMkLst>
            <pc:docMk/>
            <pc:sldMk cId="948048358" sldId="337"/>
            <ac:spMk id="6" creationId="{BACC6370-2D7E-4714-9D71-7542949D7D5D}"/>
          </ac:spMkLst>
        </pc:spChg>
        <pc:spChg chg="add del">
          <ac:chgData name="Greg Metcalfe" userId="6010bf73-9d09-471f-8c31-9dc0ce6a024f" providerId="ADAL" clId="{8364115C-2919-49C3-A60F-8A75B5A13CE1}" dt="2023-09-15T15:15:08.073" v="4141" actId="26606"/>
          <ac:spMkLst>
            <pc:docMk/>
            <pc:sldMk cId="948048358" sldId="337"/>
            <ac:spMk id="7" creationId="{F68B3F68-107C-434F-AA38-110D5EA91B85}"/>
          </ac:spMkLst>
        </pc:spChg>
        <pc:spChg chg="add del">
          <ac:chgData name="Greg Metcalfe" userId="6010bf73-9d09-471f-8c31-9dc0ce6a024f" providerId="ADAL" clId="{8364115C-2919-49C3-A60F-8A75B5A13CE1}" dt="2023-09-15T15:15:08.073" v="4141" actId="26606"/>
          <ac:spMkLst>
            <pc:docMk/>
            <pc:sldMk cId="948048358" sldId="337"/>
            <ac:spMk id="8" creationId="{AAD0DBB9-1A4B-4391-81D4-CB19F9AB918A}"/>
          </ac:spMkLst>
        </pc:spChg>
        <pc:spChg chg="add del">
          <ac:chgData name="Greg Metcalfe" userId="6010bf73-9d09-471f-8c31-9dc0ce6a024f" providerId="ADAL" clId="{8364115C-2919-49C3-A60F-8A75B5A13CE1}" dt="2023-09-15T15:12:57.460" v="4123" actId="26606"/>
          <ac:spMkLst>
            <pc:docMk/>
            <pc:sldMk cId="948048358" sldId="337"/>
            <ac:spMk id="9" creationId="{BACC6370-2D7E-4714-9D71-7542949D7D5D}"/>
          </ac:spMkLst>
        </pc:spChg>
        <pc:spChg chg="add del">
          <ac:chgData name="Greg Metcalfe" userId="6010bf73-9d09-471f-8c31-9dc0ce6a024f" providerId="ADAL" clId="{8364115C-2919-49C3-A60F-8A75B5A13CE1}" dt="2023-09-15T15:15:08.073" v="4141" actId="26606"/>
          <ac:spMkLst>
            <pc:docMk/>
            <pc:sldMk cId="948048358" sldId="337"/>
            <ac:spMk id="10" creationId="{063BBA22-50EA-4C4D-BE05-F1CE4E63AA56}"/>
          </ac:spMkLst>
        </pc:spChg>
        <pc:spChg chg="add del">
          <ac:chgData name="Greg Metcalfe" userId="6010bf73-9d09-471f-8c31-9dc0ce6a024f" providerId="ADAL" clId="{8364115C-2919-49C3-A60F-8A75B5A13CE1}" dt="2023-09-15T15:12:57.460" v="4123" actId="26606"/>
          <ac:spMkLst>
            <pc:docMk/>
            <pc:sldMk cId="948048358" sldId="337"/>
            <ac:spMk id="11" creationId="{256B2C21-A230-48C0-8DF1-C46611373C44}"/>
          </ac:spMkLst>
        </pc:spChg>
        <pc:spChg chg="add del">
          <ac:chgData name="Greg Metcalfe" userId="6010bf73-9d09-471f-8c31-9dc0ce6a024f" providerId="ADAL" clId="{8364115C-2919-49C3-A60F-8A75B5A13CE1}" dt="2023-09-15T15:12:57.460" v="4123" actId="26606"/>
          <ac:spMkLst>
            <pc:docMk/>
            <pc:sldMk cId="948048358" sldId="337"/>
            <ac:spMk id="13" creationId="{3847E18C-932D-4C95-AABA-FEC7C9499AD7}"/>
          </ac:spMkLst>
        </pc:spChg>
        <pc:spChg chg="add del">
          <ac:chgData name="Greg Metcalfe" userId="6010bf73-9d09-471f-8c31-9dc0ce6a024f" providerId="ADAL" clId="{8364115C-2919-49C3-A60F-8A75B5A13CE1}" dt="2023-09-15T15:15:32.829" v="4151" actId="26606"/>
          <ac:spMkLst>
            <pc:docMk/>
            <pc:sldMk cId="948048358" sldId="337"/>
            <ac:spMk id="14" creationId="{4300840D-0A0B-4512-BACA-B439D5B9C57C}"/>
          </ac:spMkLst>
        </pc:spChg>
        <pc:spChg chg="add del">
          <ac:chgData name="Greg Metcalfe" userId="6010bf73-9d09-471f-8c31-9dc0ce6a024f" providerId="ADAL" clId="{8364115C-2919-49C3-A60F-8A75B5A13CE1}" dt="2023-09-15T15:12:57.460" v="4123" actId="26606"/>
          <ac:spMkLst>
            <pc:docMk/>
            <pc:sldMk cId="948048358" sldId="337"/>
            <ac:spMk id="15" creationId="{3150CB11-0C61-439E-910F-5787759E72A0}"/>
          </ac:spMkLst>
        </pc:spChg>
        <pc:spChg chg="add del">
          <ac:chgData name="Greg Metcalfe" userId="6010bf73-9d09-471f-8c31-9dc0ce6a024f" providerId="ADAL" clId="{8364115C-2919-49C3-A60F-8A75B5A13CE1}" dt="2023-09-15T15:15:32.829" v="4151" actId="26606"/>
          <ac:spMkLst>
            <pc:docMk/>
            <pc:sldMk cId="948048358" sldId="337"/>
            <ac:spMk id="16" creationId="{D2B78728-A580-49A7-84F9-6EF6F583ADE0}"/>
          </ac:spMkLst>
        </pc:spChg>
        <pc:spChg chg="add del">
          <ac:chgData name="Greg Metcalfe" userId="6010bf73-9d09-471f-8c31-9dc0ce6a024f" providerId="ADAL" clId="{8364115C-2919-49C3-A60F-8A75B5A13CE1}" dt="2023-09-15T15:12:57.460" v="4123" actId="26606"/>
          <ac:spMkLst>
            <pc:docMk/>
            <pc:sldMk cId="948048358" sldId="337"/>
            <ac:spMk id="17" creationId="{43F8A58B-5155-44CE-A5FF-7647B47D0A7A}"/>
          </ac:spMkLst>
        </pc:spChg>
        <pc:spChg chg="add del">
          <ac:chgData name="Greg Metcalfe" userId="6010bf73-9d09-471f-8c31-9dc0ce6a024f" providerId="ADAL" clId="{8364115C-2919-49C3-A60F-8A75B5A13CE1}" dt="2023-09-15T15:15:32.829" v="4151" actId="26606"/>
          <ac:spMkLst>
            <pc:docMk/>
            <pc:sldMk cId="948048358" sldId="337"/>
            <ac:spMk id="18" creationId="{38FAA1A1-D861-433F-88FA-1E9D6FD31D11}"/>
          </ac:spMkLst>
        </pc:spChg>
        <pc:spChg chg="add del">
          <ac:chgData name="Greg Metcalfe" userId="6010bf73-9d09-471f-8c31-9dc0ce6a024f" providerId="ADAL" clId="{8364115C-2919-49C3-A60F-8A75B5A13CE1}" dt="2023-09-15T15:12:57.460" v="4123" actId="26606"/>
          <ac:spMkLst>
            <pc:docMk/>
            <pc:sldMk cId="948048358" sldId="337"/>
            <ac:spMk id="19" creationId="{443F2ACA-E6D6-4028-82DD-F03C262D5DE6}"/>
          </ac:spMkLst>
        </pc:spChg>
        <pc:spChg chg="add del">
          <ac:chgData name="Greg Metcalfe" userId="6010bf73-9d09-471f-8c31-9dc0ce6a024f" providerId="ADAL" clId="{8364115C-2919-49C3-A60F-8A75B5A13CE1}" dt="2023-09-15T15:15:32.829" v="4151" actId="26606"/>
          <ac:spMkLst>
            <pc:docMk/>
            <pc:sldMk cId="948048358" sldId="337"/>
            <ac:spMk id="20" creationId="{8D71EDA1-87BF-4D5D-AB79-F346FD19278A}"/>
          </ac:spMkLst>
        </pc:spChg>
        <pc:spChg chg="add del">
          <ac:chgData name="Greg Metcalfe" userId="6010bf73-9d09-471f-8c31-9dc0ce6a024f" providerId="ADAL" clId="{8364115C-2919-49C3-A60F-8A75B5A13CE1}" dt="2023-09-15T15:12:59.802" v="4125" actId="26606"/>
          <ac:spMkLst>
            <pc:docMk/>
            <pc:sldMk cId="948048358" sldId="337"/>
            <ac:spMk id="21" creationId="{BACC6370-2D7E-4714-9D71-7542949D7D5D}"/>
          </ac:spMkLst>
        </pc:spChg>
        <pc:spChg chg="add del">
          <ac:chgData name="Greg Metcalfe" userId="6010bf73-9d09-471f-8c31-9dc0ce6a024f" providerId="ADAL" clId="{8364115C-2919-49C3-A60F-8A75B5A13CE1}" dt="2023-09-15T15:12:59.802" v="4125" actId="26606"/>
          <ac:spMkLst>
            <pc:docMk/>
            <pc:sldMk cId="948048358" sldId="337"/>
            <ac:spMk id="22" creationId="{256B2C21-A230-48C0-8DF1-C46611373C44}"/>
          </ac:spMkLst>
        </pc:spChg>
        <pc:spChg chg="add del">
          <ac:chgData name="Greg Metcalfe" userId="6010bf73-9d09-471f-8c31-9dc0ce6a024f" providerId="ADAL" clId="{8364115C-2919-49C3-A60F-8A75B5A13CE1}" dt="2023-09-15T15:12:59.802" v="4125" actId="26606"/>
          <ac:spMkLst>
            <pc:docMk/>
            <pc:sldMk cId="948048358" sldId="337"/>
            <ac:spMk id="23" creationId="{3847E18C-932D-4C95-AABA-FEC7C9499AD7}"/>
          </ac:spMkLst>
        </pc:spChg>
        <pc:spChg chg="add del">
          <ac:chgData name="Greg Metcalfe" userId="6010bf73-9d09-471f-8c31-9dc0ce6a024f" providerId="ADAL" clId="{8364115C-2919-49C3-A60F-8A75B5A13CE1}" dt="2023-09-15T15:12:59.802" v="4125" actId="26606"/>
          <ac:spMkLst>
            <pc:docMk/>
            <pc:sldMk cId="948048358" sldId="337"/>
            <ac:spMk id="24" creationId="{3150CB11-0C61-439E-910F-5787759E72A0}"/>
          </ac:spMkLst>
        </pc:spChg>
        <pc:spChg chg="add del">
          <ac:chgData name="Greg Metcalfe" userId="6010bf73-9d09-471f-8c31-9dc0ce6a024f" providerId="ADAL" clId="{8364115C-2919-49C3-A60F-8A75B5A13CE1}" dt="2023-09-15T15:12:59.802" v="4125" actId="26606"/>
          <ac:spMkLst>
            <pc:docMk/>
            <pc:sldMk cId="948048358" sldId="337"/>
            <ac:spMk id="25" creationId="{43F8A58B-5155-44CE-A5FF-7647B47D0A7A}"/>
          </ac:spMkLst>
        </pc:spChg>
        <pc:spChg chg="add del">
          <ac:chgData name="Greg Metcalfe" userId="6010bf73-9d09-471f-8c31-9dc0ce6a024f" providerId="ADAL" clId="{8364115C-2919-49C3-A60F-8A75B5A13CE1}" dt="2023-09-15T15:12:59.802" v="4125" actId="26606"/>
          <ac:spMkLst>
            <pc:docMk/>
            <pc:sldMk cId="948048358" sldId="337"/>
            <ac:spMk id="26" creationId="{443F2ACA-E6D6-4028-82DD-F03C262D5DE6}"/>
          </ac:spMkLst>
        </pc:spChg>
        <pc:spChg chg="add del">
          <ac:chgData name="Greg Metcalfe" userId="6010bf73-9d09-471f-8c31-9dc0ce6a024f" providerId="ADAL" clId="{8364115C-2919-49C3-A60F-8A75B5A13CE1}" dt="2023-09-15T15:15:32.829" v="4151" actId="26606"/>
          <ac:spMkLst>
            <pc:docMk/>
            <pc:sldMk cId="948048358" sldId="337"/>
            <ac:spMk id="28" creationId="{09588DA8-065E-4F6F-8EFD-43104AB2E0CF}"/>
          </ac:spMkLst>
        </pc:spChg>
        <pc:spChg chg="add del">
          <ac:chgData name="Greg Metcalfe" userId="6010bf73-9d09-471f-8c31-9dc0ce6a024f" providerId="ADAL" clId="{8364115C-2919-49C3-A60F-8A75B5A13CE1}" dt="2023-09-15T15:14:42.966" v="4139" actId="26606"/>
          <ac:spMkLst>
            <pc:docMk/>
            <pc:sldMk cId="948048358" sldId="337"/>
            <ac:spMk id="29" creationId="{BACC6370-2D7E-4714-9D71-7542949D7D5D}"/>
          </ac:spMkLst>
        </pc:spChg>
        <pc:spChg chg="add del">
          <ac:chgData name="Greg Metcalfe" userId="6010bf73-9d09-471f-8c31-9dc0ce6a024f" providerId="ADAL" clId="{8364115C-2919-49C3-A60F-8A75B5A13CE1}" dt="2023-09-15T15:14:42.966" v="4139" actId="26606"/>
          <ac:spMkLst>
            <pc:docMk/>
            <pc:sldMk cId="948048358" sldId="337"/>
            <ac:spMk id="30" creationId="{256B2C21-A230-48C0-8DF1-C46611373C44}"/>
          </ac:spMkLst>
        </pc:spChg>
        <pc:spChg chg="add del">
          <ac:chgData name="Greg Metcalfe" userId="6010bf73-9d09-471f-8c31-9dc0ce6a024f" providerId="ADAL" clId="{8364115C-2919-49C3-A60F-8A75B5A13CE1}" dt="2023-09-15T15:14:42.966" v="4139" actId="26606"/>
          <ac:spMkLst>
            <pc:docMk/>
            <pc:sldMk cId="948048358" sldId="337"/>
            <ac:spMk id="31" creationId="{3847E18C-932D-4C95-AABA-FEC7C9499AD7}"/>
          </ac:spMkLst>
        </pc:spChg>
        <pc:spChg chg="add del">
          <ac:chgData name="Greg Metcalfe" userId="6010bf73-9d09-471f-8c31-9dc0ce6a024f" providerId="ADAL" clId="{8364115C-2919-49C3-A60F-8A75B5A13CE1}" dt="2023-09-15T15:14:42.966" v="4139" actId="26606"/>
          <ac:spMkLst>
            <pc:docMk/>
            <pc:sldMk cId="948048358" sldId="337"/>
            <ac:spMk id="32" creationId="{3150CB11-0C61-439E-910F-5787759E72A0}"/>
          </ac:spMkLst>
        </pc:spChg>
        <pc:spChg chg="add del">
          <ac:chgData name="Greg Metcalfe" userId="6010bf73-9d09-471f-8c31-9dc0ce6a024f" providerId="ADAL" clId="{8364115C-2919-49C3-A60F-8A75B5A13CE1}" dt="2023-09-15T15:14:42.966" v="4139" actId="26606"/>
          <ac:spMkLst>
            <pc:docMk/>
            <pc:sldMk cId="948048358" sldId="337"/>
            <ac:spMk id="33" creationId="{43F8A58B-5155-44CE-A5FF-7647B47D0A7A}"/>
          </ac:spMkLst>
        </pc:spChg>
        <pc:spChg chg="add del">
          <ac:chgData name="Greg Metcalfe" userId="6010bf73-9d09-471f-8c31-9dc0ce6a024f" providerId="ADAL" clId="{8364115C-2919-49C3-A60F-8A75B5A13CE1}" dt="2023-09-15T15:14:42.966" v="4139" actId="26606"/>
          <ac:spMkLst>
            <pc:docMk/>
            <pc:sldMk cId="948048358" sldId="337"/>
            <ac:spMk id="34" creationId="{443F2ACA-E6D6-4028-82DD-F03C262D5DE6}"/>
          </ac:spMkLst>
        </pc:spChg>
        <pc:spChg chg="add del">
          <ac:chgData name="Greg Metcalfe" userId="6010bf73-9d09-471f-8c31-9dc0ce6a024f" providerId="ADAL" clId="{8364115C-2919-49C3-A60F-8A75B5A13CE1}" dt="2023-09-15T15:15:32.829" v="4151" actId="26606"/>
          <ac:spMkLst>
            <pc:docMk/>
            <pc:sldMk cId="948048358" sldId="337"/>
            <ac:spMk id="36" creationId="{C4285719-470E-454C-AF62-8323075F1F5B}"/>
          </ac:spMkLst>
        </pc:spChg>
        <pc:spChg chg="add del">
          <ac:chgData name="Greg Metcalfe" userId="6010bf73-9d09-471f-8c31-9dc0ce6a024f" providerId="ADAL" clId="{8364115C-2919-49C3-A60F-8A75B5A13CE1}" dt="2023-09-15T15:15:32.829" v="4151" actId="26606"/>
          <ac:spMkLst>
            <pc:docMk/>
            <pc:sldMk cId="948048358" sldId="337"/>
            <ac:spMk id="37" creationId="{CD9FE4EF-C4D8-49A0-B2FF-81D8DB7D8A24}"/>
          </ac:spMkLst>
        </pc:spChg>
        <pc:spChg chg="add del mod">
          <ac:chgData name="Greg Metcalfe" userId="6010bf73-9d09-471f-8c31-9dc0ce6a024f" providerId="ADAL" clId="{8364115C-2919-49C3-A60F-8A75B5A13CE1}" dt="2023-09-15T15:15:32.829" v="4151" actId="26606"/>
          <ac:spMkLst>
            <pc:docMk/>
            <pc:sldMk cId="948048358" sldId="337"/>
            <ac:spMk id="38" creationId="{CA908AFD-7E76-69A4-CE09-3641BCFFE86D}"/>
          </ac:spMkLst>
        </pc:spChg>
        <pc:spChg chg="add">
          <ac:chgData name="Greg Metcalfe" userId="6010bf73-9d09-471f-8c31-9dc0ce6a024f" providerId="ADAL" clId="{8364115C-2919-49C3-A60F-8A75B5A13CE1}" dt="2023-09-15T15:15:32.829" v="4151" actId="26606"/>
          <ac:spMkLst>
            <pc:docMk/>
            <pc:sldMk cId="948048358" sldId="337"/>
            <ac:spMk id="44" creationId="{BACC6370-2D7E-4714-9D71-7542949D7D5D}"/>
          </ac:spMkLst>
        </pc:spChg>
        <pc:spChg chg="add">
          <ac:chgData name="Greg Metcalfe" userId="6010bf73-9d09-471f-8c31-9dc0ce6a024f" providerId="ADAL" clId="{8364115C-2919-49C3-A60F-8A75B5A13CE1}" dt="2023-09-15T15:15:32.829" v="4151" actId="26606"/>
          <ac:spMkLst>
            <pc:docMk/>
            <pc:sldMk cId="948048358" sldId="337"/>
            <ac:spMk id="46" creationId="{256B2C21-A230-48C0-8DF1-C46611373C44}"/>
          </ac:spMkLst>
        </pc:spChg>
        <pc:spChg chg="add">
          <ac:chgData name="Greg Metcalfe" userId="6010bf73-9d09-471f-8c31-9dc0ce6a024f" providerId="ADAL" clId="{8364115C-2919-49C3-A60F-8A75B5A13CE1}" dt="2023-09-15T15:15:32.829" v="4151" actId="26606"/>
          <ac:spMkLst>
            <pc:docMk/>
            <pc:sldMk cId="948048358" sldId="337"/>
            <ac:spMk id="48" creationId="{3847E18C-932D-4C95-AABA-FEC7C9499AD7}"/>
          </ac:spMkLst>
        </pc:spChg>
        <pc:spChg chg="add">
          <ac:chgData name="Greg Metcalfe" userId="6010bf73-9d09-471f-8c31-9dc0ce6a024f" providerId="ADAL" clId="{8364115C-2919-49C3-A60F-8A75B5A13CE1}" dt="2023-09-15T15:15:32.829" v="4151" actId="26606"/>
          <ac:spMkLst>
            <pc:docMk/>
            <pc:sldMk cId="948048358" sldId="337"/>
            <ac:spMk id="50" creationId="{3150CB11-0C61-439E-910F-5787759E72A0}"/>
          </ac:spMkLst>
        </pc:spChg>
        <pc:spChg chg="add">
          <ac:chgData name="Greg Metcalfe" userId="6010bf73-9d09-471f-8c31-9dc0ce6a024f" providerId="ADAL" clId="{8364115C-2919-49C3-A60F-8A75B5A13CE1}" dt="2023-09-15T15:15:32.829" v="4151" actId="26606"/>
          <ac:spMkLst>
            <pc:docMk/>
            <pc:sldMk cId="948048358" sldId="337"/>
            <ac:spMk id="52" creationId="{43F8A58B-5155-44CE-A5FF-7647B47D0A7A}"/>
          </ac:spMkLst>
        </pc:spChg>
        <pc:spChg chg="add">
          <ac:chgData name="Greg Metcalfe" userId="6010bf73-9d09-471f-8c31-9dc0ce6a024f" providerId="ADAL" clId="{8364115C-2919-49C3-A60F-8A75B5A13CE1}" dt="2023-09-15T15:15:32.829" v="4151" actId="26606"/>
          <ac:spMkLst>
            <pc:docMk/>
            <pc:sldMk cId="948048358" sldId="337"/>
            <ac:spMk id="54" creationId="{443F2ACA-E6D6-4028-82DD-F03C262D5DE6}"/>
          </ac:spMkLst>
        </pc:spChg>
        <pc:graphicFrameChg chg="add del">
          <ac:chgData name="Greg Metcalfe" userId="6010bf73-9d09-471f-8c31-9dc0ce6a024f" providerId="ADAL" clId="{8364115C-2919-49C3-A60F-8A75B5A13CE1}" dt="2023-09-15T15:12:57.460" v="4123" actId="26606"/>
          <ac:graphicFrameMkLst>
            <pc:docMk/>
            <pc:sldMk cId="948048358" sldId="337"/>
            <ac:graphicFrameMk id="5" creationId="{72BA881B-0771-C219-983B-69097BDB9BB7}"/>
          </ac:graphicFrameMkLst>
        </pc:graphicFrameChg>
        <pc:graphicFrameChg chg="add del">
          <ac:chgData name="Greg Metcalfe" userId="6010bf73-9d09-471f-8c31-9dc0ce6a024f" providerId="ADAL" clId="{8364115C-2919-49C3-A60F-8A75B5A13CE1}" dt="2023-09-15T15:15:08.073" v="4141" actId="26606"/>
          <ac:graphicFrameMkLst>
            <pc:docMk/>
            <pc:sldMk cId="948048358" sldId="337"/>
            <ac:graphicFrameMk id="12" creationId="{1EA23B34-055F-7017-F29E-3EFAC38361FE}"/>
          </ac:graphicFrameMkLst>
        </pc:graphicFrameChg>
        <pc:graphicFrameChg chg="add del">
          <ac:chgData name="Greg Metcalfe" userId="6010bf73-9d09-471f-8c31-9dc0ce6a024f" providerId="ADAL" clId="{8364115C-2919-49C3-A60F-8A75B5A13CE1}" dt="2023-09-15T15:12:59.802" v="4125" actId="26606"/>
          <ac:graphicFrameMkLst>
            <pc:docMk/>
            <pc:sldMk cId="948048358" sldId="337"/>
            <ac:graphicFrameMk id="27" creationId="{A0F61B35-5B18-623F-435A-93847F59AFBA}"/>
          </ac:graphicFrameMkLst>
        </pc:graphicFrameChg>
        <pc:graphicFrameChg chg="add del mod modGraphic">
          <ac:chgData name="Greg Metcalfe" userId="6010bf73-9d09-471f-8c31-9dc0ce6a024f" providerId="ADAL" clId="{8364115C-2919-49C3-A60F-8A75B5A13CE1}" dt="2023-09-15T15:14:42.966" v="4139" actId="26606"/>
          <ac:graphicFrameMkLst>
            <pc:docMk/>
            <pc:sldMk cId="948048358" sldId="337"/>
            <ac:graphicFrameMk id="35" creationId="{72BA881B-0771-C219-983B-69097BDB9BB7}"/>
          </ac:graphicFrameMkLst>
        </pc:graphicFrameChg>
        <pc:graphicFrameChg chg="add mod modGraphic">
          <ac:chgData name="Greg Metcalfe" userId="6010bf73-9d09-471f-8c31-9dc0ce6a024f" providerId="ADAL" clId="{8364115C-2919-49C3-A60F-8A75B5A13CE1}" dt="2023-09-15T18:23:04.523" v="4431" actId="113"/>
          <ac:graphicFrameMkLst>
            <pc:docMk/>
            <pc:sldMk cId="948048358" sldId="337"/>
            <ac:graphicFrameMk id="40" creationId="{3530E045-03AA-4E30-78AC-9C4005F701AD}"/>
          </ac:graphicFrameMkLst>
        </pc:graphicFrameChg>
      </pc:sldChg>
      <pc:sldChg chg="modSp new del mod">
        <pc:chgData name="Greg Metcalfe" userId="6010bf73-9d09-471f-8c31-9dc0ce6a024f" providerId="ADAL" clId="{8364115C-2919-49C3-A60F-8A75B5A13CE1}" dt="2023-09-15T15:25:33.142" v="4347" actId="47"/>
        <pc:sldMkLst>
          <pc:docMk/>
          <pc:sldMk cId="1481596685" sldId="338"/>
        </pc:sldMkLst>
        <pc:spChg chg="mod">
          <ac:chgData name="Greg Metcalfe" userId="6010bf73-9d09-471f-8c31-9dc0ce6a024f" providerId="ADAL" clId="{8364115C-2919-49C3-A60F-8A75B5A13CE1}" dt="2023-09-15T15:17:23.827" v="4221" actId="14100"/>
          <ac:spMkLst>
            <pc:docMk/>
            <pc:sldMk cId="1481596685" sldId="338"/>
            <ac:spMk id="2" creationId="{4D4F618A-60AE-37AC-F778-5F14CE20AA4E}"/>
          </ac:spMkLst>
        </pc:spChg>
        <pc:spChg chg="mod">
          <ac:chgData name="Greg Metcalfe" userId="6010bf73-9d09-471f-8c31-9dc0ce6a024f" providerId="ADAL" clId="{8364115C-2919-49C3-A60F-8A75B5A13CE1}" dt="2023-09-15T15:22:57.211" v="4286" actId="27636"/>
          <ac:spMkLst>
            <pc:docMk/>
            <pc:sldMk cId="1481596685" sldId="338"/>
            <ac:spMk id="3" creationId="{6A124259-4738-DBBD-E9B3-9547CA0377E1}"/>
          </ac:spMkLst>
        </pc:spChg>
      </pc:sldChg>
      <pc:sldChg chg="modSp add del mod ord">
        <pc:chgData name="Greg Metcalfe" userId="6010bf73-9d09-471f-8c31-9dc0ce6a024f" providerId="ADAL" clId="{8364115C-2919-49C3-A60F-8A75B5A13CE1}" dt="2023-09-15T15:26:22.240" v="4369" actId="47"/>
        <pc:sldMkLst>
          <pc:docMk/>
          <pc:sldMk cId="341622873" sldId="339"/>
        </pc:sldMkLst>
        <pc:spChg chg="mod">
          <ac:chgData name="Greg Metcalfe" userId="6010bf73-9d09-471f-8c31-9dc0ce6a024f" providerId="ADAL" clId="{8364115C-2919-49C3-A60F-8A75B5A13CE1}" dt="2023-09-15T15:22:46.452" v="4282" actId="27636"/>
          <ac:spMkLst>
            <pc:docMk/>
            <pc:sldMk cId="341622873" sldId="339"/>
            <ac:spMk id="3" creationId="{6A124259-4738-DBBD-E9B3-9547CA0377E1}"/>
          </ac:spMkLst>
        </pc:spChg>
      </pc:sldChg>
      <pc:sldChg chg="addSp modSp new mod setBg">
        <pc:chgData name="Greg Metcalfe" userId="6010bf73-9d09-471f-8c31-9dc0ce6a024f" providerId="ADAL" clId="{8364115C-2919-49C3-A60F-8A75B5A13CE1}" dt="2023-09-15T15:25:09.549" v="4343" actId="113"/>
        <pc:sldMkLst>
          <pc:docMk/>
          <pc:sldMk cId="4119607888" sldId="340"/>
        </pc:sldMkLst>
        <pc:spChg chg="mod">
          <ac:chgData name="Greg Metcalfe" userId="6010bf73-9d09-471f-8c31-9dc0ce6a024f" providerId="ADAL" clId="{8364115C-2919-49C3-A60F-8A75B5A13CE1}" dt="2023-09-15T15:24:52.876" v="4340" actId="403"/>
          <ac:spMkLst>
            <pc:docMk/>
            <pc:sldMk cId="4119607888" sldId="340"/>
            <ac:spMk id="2" creationId="{4D8C6A82-D9CF-A47D-8604-6C3EE975625B}"/>
          </ac:spMkLst>
        </pc:spChg>
        <pc:spChg chg="mod">
          <ac:chgData name="Greg Metcalfe" userId="6010bf73-9d09-471f-8c31-9dc0ce6a024f" providerId="ADAL" clId="{8364115C-2919-49C3-A60F-8A75B5A13CE1}" dt="2023-09-15T15:25:09.549" v="4343" actId="113"/>
          <ac:spMkLst>
            <pc:docMk/>
            <pc:sldMk cId="4119607888" sldId="340"/>
            <ac:spMk id="3" creationId="{D9C5BE24-3A04-3D8F-1B70-AFD6A8A77FF5}"/>
          </ac:spMkLst>
        </pc:spChg>
        <pc:spChg chg="add">
          <ac:chgData name="Greg Metcalfe" userId="6010bf73-9d09-471f-8c31-9dc0ce6a024f" providerId="ADAL" clId="{8364115C-2919-49C3-A60F-8A75B5A13CE1}" dt="2023-09-15T15:24:06.335" v="4326" actId="26606"/>
          <ac:spMkLst>
            <pc:docMk/>
            <pc:sldMk cId="4119607888" sldId="340"/>
            <ac:spMk id="8" creationId="{1B15ED52-F352-441B-82BF-E0EA34836D08}"/>
          </ac:spMkLst>
        </pc:spChg>
        <pc:spChg chg="add">
          <ac:chgData name="Greg Metcalfe" userId="6010bf73-9d09-471f-8c31-9dc0ce6a024f" providerId="ADAL" clId="{8364115C-2919-49C3-A60F-8A75B5A13CE1}" dt="2023-09-15T15:24:06.335" v="4326" actId="26606"/>
          <ac:spMkLst>
            <pc:docMk/>
            <pc:sldMk cId="4119607888" sldId="340"/>
            <ac:spMk id="10" creationId="{3B2E3793-BFE6-45A2-9B7B-E18844431C99}"/>
          </ac:spMkLst>
        </pc:spChg>
        <pc:spChg chg="add">
          <ac:chgData name="Greg Metcalfe" userId="6010bf73-9d09-471f-8c31-9dc0ce6a024f" providerId="ADAL" clId="{8364115C-2919-49C3-A60F-8A75B5A13CE1}" dt="2023-09-15T15:24:06.335" v="4326" actId="26606"/>
          <ac:spMkLst>
            <pc:docMk/>
            <pc:sldMk cId="4119607888" sldId="340"/>
            <ac:spMk id="12" creationId="{BC4C4868-CB8F-4AF9-9CDB-8108F2C19B67}"/>
          </ac:spMkLst>
        </pc:spChg>
        <pc:spChg chg="add">
          <ac:chgData name="Greg Metcalfe" userId="6010bf73-9d09-471f-8c31-9dc0ce6a024f" providerId="ADAL" clId="{8364115C-2919-49C3-A60F-8A75B5A13CE1}" dt="2023-09-15T15:24:06.335" v="4326" actId="26606"/>
          <ac:spMkLst>
            <pc:docMk/>
            <pc:sldMk cId="4119607888" sldId="340"/>
            <ac:spMk id="14" creationId="{375E0459-6403-40CD-989D-56A4407CA12E}"/>
          </ac:spMkLst>
        </pc:spChg>
        <pc:spChg chg="add">
          <ac:chgData name="Greg Metcalfe" userId="6010bf73-9d09-471f-8c31-9dc0ce6a024f" providerId="ADAL" clId="{8364115C-2919-49C3-A60F-8A75B5A13CE1}" dt="2023-09-15T15:24:06.335" v="4326" actId="26606"/>
          <ac:spMkLst>
            <pc:docMk/>
            <pc:sldMk cId="4119607888" sldId="340"/>
            <ac:spMk id="16" creationId="{53E5B1A8-3AC9-4BD1-9BBC-78CA94F2D1BA}"/>
          </ac:spMkLst>
        </pc:spChg>
      </pc:sldChg>
      <pc:sldChg chg="modSp add mod">
        <pc:chgData name="Greg Metcalfe" userId="6010bf73-9d09-471f-8c31-9dc0ce6a024f" providerId="ADAL" clId="{8364115C-2919-49C3-A60F-8A75B5A13CE1}" dt="2023-09-15T15:26:14.740" v="4368" actId="20577"/>
        <pc:sldMkLst>
          <pc:docMk/>
          <pc:sldMk cId="1230787140" sldId="341"/>
        </pc:sldMkLst>
        <pc:spChg chg="mod">
          <ac:chgData name="Greg Metcalfe" userId="6010bf73-9d09-471f-8c31-9dc0ce6a024f" providerId="ADAL" clId="{8364115C-2919-49C3-A60F-8A75B5A13CE1}" dt="2023-09-15T15:26:14.740" v="4368" actId="20577"/>
          <ac:spMkLst>
            <pc:docMk/>
            <pc:sldMk cId="1230787140" sldId="341"/>
            <ac:spMk id="2" creationId="{4D8C6A82-D9CF-A47D-8604-6C3EE975625B}"/>
          </ac:spMkLst>
        </pc:spChg>
        <pc:spChg chg="mod">
          <ac:chgData name="Greg Metcalfe" userId="6010bf73-9d09-471f-8c31-9dc0ce6a024f" providerId="ADAL" clId="{8364115C-2919-49C3-A60F-8A75B5A13CE1}" dt="2023-09-15T15:26:06.006" v="4354" actId="14100"/>
          <ac:spMkLst>
            <pc:docMk/>
            <pc:sldMk cId="1230787140" sldId="341"/>
            <ac:spMk id="3" creationId="{D9C5BE24-3A04-3D8F-1B70-AFD6A8A77FF5}"/>
          </ac:spMkLst>
        </pc:spChg>
      </pc:sldChg>
      <pc:sldChg chg="new">
        <pc:chgData name="Greg Metcalfe" userId="6010bf73-9d09-471f-8c31-9dc0ce6a024f" providerId="ADAL" clId="{8364115C-2919-49C3-A60F-8A75B5A13CE1}" dt="2023-09-15T15:26:34.181" v="4370" actId="680"/>
        <pc:sldMkLst>
          <pc:docMk/>
          <pc:sldMk cId="3412734308" sldId="342"/>
        </pc:sldMkLst>
      </pc:sldChg>
      <pc:sldChg chg="addSp delSp modSp new mod setBg setClrOvrMap">
        <pc:chgData name="Greg Metcalfe" userId="6010bf73-9d09-471f-8c31-9dc0ce6a024f" providerId="ADAL" clId="{8364115C-2919-49C3-A60F-8A75B5A13CE1}" dt="2023-09-15T19:43:24.609" v="4611" actId="14861"/>
        <pc:sldMkLst>
          <pc:docMk/>
          <pc:sldMk cId="3885688721" sldId="344"/>
        </pc:sldMkLst>
        <pc:spChg chg="mod ord">
          <ac:chgData name="Greg Metcalfe" userId="6010bf73-9d09-471f-8c31-9dc0ce6a024f" providerId="ADAL" clId="{8364115C-2919-49C3-A60F-8A75B5A13CE1}" dt="2023-09-15T19:43:24.609" v="4611" actId="14861"/>
          <ac:spMkLst>
            <pc:docMk/>
            <pc:sldMk cId="3885688721" sldId="344"/>
            <ac:spMk id="2" creationId="{2E2D06CE-9B30-CD06-2927-37D1CC8C3A32}"/>
          </ac:spMkLst>
        </pc:spChg>
        <pc:spChg chg="del mod">
          <ac:chgData name="Greg Metcalfe" userId="6010bf73-9d09-471f-8c31-9dc0ce6a024f" providerId="ADAL" clId="{8364115C-2919-49C3-A60F-8A75B5A13CE1}" dt="2023-09-15T19:38:27.842" v="4561"/>
          <ac:spMkLst>
            <pc:docMk/>
            <pc:sldMk cId="3885688721" sldId="344"/>
            <ac:spMk id="3" creationId="{323FAEA2-A978-1AB9-6FBE-6BB6F26787F4}"/>
          </ac:spMkLst>
        </pc:spChg>
        <pc:spChg chg="add del">
          <ac:chgData name="Greg Metcalfe" userId="6010bf73-9d09-471f-8c31-9dc0ce6a024f" providerId="ADAL" clId="{8364115C-2919-49C3-A60F-8A75B5A13CE1}" dt="2023-09-15T19:39:28.799" v="4567" actId="26606"/>
          <ac:spMkLst>
            <pc:docMk/>
            <pc:sldMk cId="3885688721" sldId="344"/>
            <ac:spMk id="10" creationId="{37C89E4B-3C9F-44B9-8B86-D9E3D112D8EC}"/>
          </ac:spMkLst>
        </pc:spChg>
        <pc:spChg chg="add del">
          <ac:chgData name="Greg Metcalfe" userId="6010bf73-9d09-471f-8c31-9dc0ce6a024f" providerId="ADAL" clId="{8364115C-2919-49C3-A60F-8A75B5A13CE1}" dt="2023-09-15T19:39:59.105" v="4597" actId="26606"/>
          <ac:spMkLst>
            <pc:docMk/>
            <pc:sldMk cId="3885688721" sldId="344"/>
            <ac:spMk id="19" creationId="{522A94E1-AEBD-4286-BFF8-0711E4CD3E3B}"/>
          </ac:spMkLst>
        </pc:spChg>
        <pc:spChg chg="add del">
          <ac:chgData name="Greg Metcalfe" userId="6010bf73-9d09-471f-8c31-9dc0ce6a024f" providerId="ADAL" clId="{8364115C-2919-49C3-A60F-8A75B5A13CE1}" dt="2023-09-15T19:40:43.092" v="4600" actId="26606"/>
          <ac:spMkLst>
            <pc:docMk/>
            <pc:sldMk cId="3885688721" sldId="344"/>
            <ac:spMk id="24" creationId="{ECC07320-C2CA-4E29-8481-9D9E143C7788}"/>
          </ac:spMkLst>
        </pc:spChg>
        <pc:spChg chg="add del">
          <ac:chgData name="Greg Metcalfe" userId="6010bf73-9d09-471f-8c31-9dc0ce6a024f" providerId="ADAL" clId="{8364115C-2919-49C3-A60F-8A75B5A13CE1}" dt="2023-09-15T19:40:43.092" v="4600" actId="26606"/>
          <ac:spMkLst>
            <pc:docMk/>
            <pc:sldMk cId="3885688721" sldId="344"/>
            <ac:spMk id="26" creationId="{178FB36B-5BFE-42CA-BC60-1115E0D95EEC}"/>
          </ac:spMkLst>
        </pc:spChg>
        <pc:spChg chg="add del">
          <ac:chgData name="Greg Metcalfe" userId="6010bf73-9d09-471f-8c31-9dc0ce6a024f" providerId="ADAL" clId="{8364115C-2919-49C3-A60F-8A75B5A13CE1}" dt="2023-09-15T19:40:58.722" v="4603" actId="478"/>
          <ac:spMkLst>
            <pc:docMk/>
            <pc:sldMk cId="3885688721" sldId="344"/>
            <ac:spMk id="30" creationId="{3C9BF866-D00E-4AAA-8DD7-09C072D39815}"/>
          </ac:spMkLst>
        </pc:spChg>
        <pc:spChg chg="add del">
          <ac:chgData name="Greg Metcalfe" userId="6010bf73-9d09-471f-8c31-9dc0ce6a024f" providerId="ADAL" clId="{8364115C-2919-49C3-A60F-8A75B5A13CE1}" dt="2023-09-15T19:41:06.433" v="4604" actId="26606"/>
          <ac:spMkLst>
            <pc:docMk/>
            <pc:sldMk cId="3885688721" sldId="344"/>
            <ac:spMk id="33" creationId="{9228552E-C8B1-4A80-8448-0787CE0FC704}"/>
          </ac:spMkLst>
        </pc:spChg>
        <pc:spChg chg="add">
          <ac:chgData name="Greg Metcalfe" userId="6010bf73-9d09-471f-8c31-9dc0ce6a024f" providerId="ADAL" clId="{8364115C-2919-49C3-A60F-8A75B5A13CE1}" dt="2023-09-15T19:41:06.433" v="4604" actId="26606"/>
          <ac:spMkLst>
            <pc:docMk/>
            <pc:sldMk cId="3885688721" sldId="344"/>
            <ac:spMk id="38" creationId="{C1DD1A8A-57D5-4A81-AD04-532B043C5611}"/>
          </ac:spMkLst>
        </pc:spChg>
        <pc:spChg chg="add">
          <ac:chgData name="Greg Metcalfe" userId="6010bf73-9d09-471f-8c31-9dc0ce6a024f" providerId="ADAL" clId="{8364115C-2919-49C3-A60F-8A75B5A13CE1}" dt="2023-09-15T19:41:06.433" v="4604" actId="26606"/>
          <ac:spMkLst>
            <pc:docMk/>
            <pc:sldMk cId="3885688721" sldId="344"/>
            <ac:spMk id="40" creationId="{007891EC-4501-44ED-A8C8-B11B6DB767AB}"/>
          </ac:spMkLst>
        </pc:spChg>
        <pc:picChg chg="add del mod">
          <ac:chgData name="Greg Metcalfe" userId="6010bf73-9d09-471f-8c31-9dc0ce6a024f" providerId="ADAL" clId="{8364115C-2919-49C3-A60F-8A75B5A13CE1}" dt="2023-09-15T19:41:06.433" v="4604" actId="26606"/>
          <ac:picMkLst>
            <pc:docMk/>
            <pc:sldMk cId="3885688721" sldId="344"/>
            <ac:picMk id="5" creationId="{FAE0D130-1031-5C76-6060-A3EF4BBF15D4}"/>
          </ac:picMkLst>
        </pc:picChg>
        <pc:cxnChg chg="add del">
          <ac:chgData name="Greg Metcalfe" userId="6010bf73-9d09-471f-8c31-9dc0ce6a024f" providerId="ADAL" clId="{8364115C-2919-49C3-A60F-8A75B5A13CE1}" dt="2023-09-15T19:39:28.799" v="4567" actId="26606"/>
          <ac:cxnSpMkLst>
            <pc:docMk/>
            <pc:sldMk cId="3885688721" sldId="344"/>
            <ac:cxnSpMk id="12" creationId="{AA2EAA10-076F-46BD-8F0F-B9A2FB77A85C}"/>
          </ac:cxnSpMkLst>
        </pc:cxnChg>
        <pc:cxnChg chg="add del">
          <ac:chgData name="Greg Metcalfe" userId="6010bf73-9d09-471f-8c31-9dc0ce6a024f" providerId="ADAL" clId="{8364115C-2919-49C3-A60F-8A75B5A13CE1}" dt="2023-09-15T19:39:28.799" v="4567" actId="26606"/>
          <ac:cxnSpMkLst>
            <pc:docMk/>
            <pc:sldMk cId="3885688721" sldId="344"/>
            <ac:cxnSpMk id="14" creationId="{D891E407-403B-4764-86C9-33A56D3BCAA3}"/>
          </ac:cxnSpMkLst>
        </pc:cxnChg>
      </pc:sldChg>
      <pc:sldChg chg="addSp delSp modSp mod setBg setClrOvrMap">
        <pc:chgData name="Greg Metcalfe" userId="6010bf73-9d09-471f-8c31-9dc0ce6a024f" providerId="ADAL" clId="{8364115C-2919-49C3-A60F-8A75B5A13CE1}" dt="2023-09-19T16:15:29.182" v="4855" actId="2711"/>
        <pc:sldMkLst>
          <pc:docMk/>
          <pc:sldMk cId="257206512" sldId="346"/>
        </pc:sldMkLst>
        <pc:spChg chg="mod">
          <ac:chgData name="Greg Metcalfe" userId="6010bf73-9d09-471f-8c31-9dc0ce6a024f" providerId="ADAL" clId="{8364115C-2919-49C3-A60F-8A75B5A13CE1}" dt="2023-09-19T14:32:34.408" v="4635" actId="113"/>
          <ac:spMkLst>
            <pc:docMk/>
            <pc:sldMk cId="257206512" sldId="346"/>
            <ac:spMk id="2" creationId="{7BDC6C2C-2209-B035-2D2B-9A2715B6C5E7}"/>
          </ac:spMkLst>
        </pc:spChg>
        <pc:spChg chg="del">
          <ac:chgData name="Greg Metcalfe" userId="6010bf73-9d09-471f-8c31-9dc0ce6a024f" providerId="ADAL" clId="{8364115C-2919-49C3-A60F-8A75B5A13CE1}" dt="2023-09-19T14:31:52.242" v="4612" actId="26606"/>
          <ac:spMkLst>
            <pc:docMk/>
            <pc:sldMk cId="257206512" sldId="346"/>
            <ac:spMk id="9" creationId="{A3EFF7B1-6CB7-47D1-AD37-B870CA2B2151}"/>
          </ac:spMkLst>
        </pc:spChg>
        <pc:spChg chg="del">
          <ac:chgData name="Greg Metcalfe" userId="6010bf73-9d09-471f-8c31-9dc0ce6a024f" providerId="ADAL" clId="{8364115C-2919-49C3-A60F-8A75B5A13CE1}" dt="2023-09-19T14:31:52.242" v="4612" actId="26606"/>
          <ac:spMkLst>
            <pc:docMk/>
            <pc:sldMk cId="257206512" sldId="346"/>
            <ac:spMk id="11" creationId="{7FA2962B-21B6-4689-A95D-A8FF6ADE47F1}"/>
          </ac:spMkLst>
        </pc:spChg>
        <pc:spChg chg="del">
          <ac:chgData name="Greg Metcalfe" userId="6010bf73-9d09-471f-8c31-9dc0ce6a024f" providerId="ADAL" clId="{8364115C-2919-49C3-A60F-8A75B5A13CE1}" dt="2023-09-19T14:31:52.242" v="4612" actId="26606"/>
          <ac:spMkLst>
            <pc:docMk/>
            <pc:sldMk cId="257206512" sldId="346"/>
            <ac:spMk id="27" creationId="{A00D2CE1-35C1-46E6-BD59-CEE668BD90F4}"/>
          </ac:spMkLst>
        </pc:spChg>
        <pc:spChg chg="del">
          <ac:chgData name="Greg Metcalfe" userId="6010bf73-9d09-471f-8c31-9dc0ce6a024f" providerId="ADAL" clId="{8364115C-2919-49C3-A60F-8A75B5A13CE1}" dt="2023-09-19T14:31:52.242" v="4612" actId="26606"/>
          <ac:spMkLst>
            <pc:docMk/>
            <pc:sldMk cId="257206512" sldId="346"/>
            <ac:spMk id="35" creationId="{E18403B7-F2C7-4C07-8522-21C31910902C}"/>
          </ac:spMkLst>
        </pc:spChg>
        <pc:spChg chg="add">
          <ac:chgData name="Greg Metcalfe" userId="6010bf73-9d09-471f-8c31-9dc0ce6a024f" providerId="ADAL" clId="{8364115C-2919-49C3-A60F-8A75B5A13CE1}" dt="2023-09-19T14:31:52.242" v="4612" actId="26606"/>
          <ac:spMkLst>
            <pc:docMk/>
            <pc:sldMk cId="257206512" sldId="346"/>
            <ac:spMk id="46" creationId="{44AD29B6-BF3B-4407-9E75-52DF8E3B29F1}"/>
          </ac:spMkLst>
        </pc:spChg>
        <pc:spChg chg="add">
          <ac:chgData name="Greg Metcalfe" userId="6010bf73-9d09-471f-8c31-9dc0ce6a024f" providerId="ADAL" clId="{8364115C-2919-49C3-A60F-8A75B5A13CE1}" dt="2023-09-19T14:31:52.242" v="4612" actId="26606"/>
          <ac:spMkLst>
            <pc:docMk/>
            <pc:sldMk cId="257206512" sldId="346"/>
            <ac:spMk id="48" creationId="{55F8BA08-3E38-4B70-B93A-74F08E092206}"/>
          </ac:spMkLst>
        </pc:spChg>
        <pc:spChg chg="add">
          <ac:chgData name="Greg Metcalfe" userId="6010bf73-9d09-471f-8c31-9dc0ce6a024f" providerId="ADAL" clId="{8364115C-2919-49C3-A60F-8A75B5A13CE1}" dt="2023-09-19T14:31:52.242" v="4612" actId="26606"/>
          <ac:spMkLst>
            <pc:docMk/>
            <pc:sldMk cId="257206512" sldId="346"/>
            <ac:spMk id="50" creationId="{357F1B33-79AB-4A71-8CEC-4546D709B8C8}"/>
          </ac:spMkLst>
        </pc:spChg>
        <pc:grpChg chg="del">
          <ac:chgData name="Greg Metcalfe" userId="6010bf73-9d09-471f-8c31-9dc0ce6a024f" providerId="ADAL" clId="{8364115C-2919-49C3-A60F-8A75B5A13CE1}" dt="2023-09-19T14:31:52.242" v="4612" actId="26606"/>
          <ac:grpSpMkLst>
            <pc:docMk/>
            <pc:sldMk cId="257206512" sldId="346"/>
            <ac:grpSpMk id="13" creationId="{A745280D-ED36-41FE-8EB1-CE597C99CFE8}"/>
          </ac:grpSpMkLst>
        </pc:grpChg>
        <pc:grpChg chg="del">
          <ac:chgData name="Greg Metcalfe" userId="6010bf73-9d09-471f-8c31-9dc0ce6a024f" providerId="ADAL" clId="{8364115C-2919-49C3-A60F-8A75B5A13CE1}" dt="2023-09-19T14:31:52.242" v="4612" actId="26606"/>
          <ac:grpSpMkLst>
            <pc:docMk/>
            <pc:sldMk cId="257206512" sldId="346"/>
            <ac:grpSpMk id="19" creationId="{80E95A5C-1E97-41C3-9DEC-245FF6DEBF1F}"/>
          </ac:grpSpMkLst>
        </pc:grpChg>
        <pc:grpChg chg="del">
          <ac:chgData name="Greg Metcalfe" userId="6010bf73-9d09-471f-8c31-9dc0ce6a024f" providerId="ADAL" clId="{8364115C-2919-49C3-A60F-8A75B5A13CE1}" dt="2023-09-19T14:31:52.242" v="4612" actId="26606"/>
          <ac:grpSpMkLst>
            <pc:docMk/>
            <pc:sldMk cId="257206512" sldId="346"/>
            <ac:grpSpMk id="29" creationId="{A58DCE86-9AE1-46D1-96D6-04B8B3EDF6FA}"/>
          </ac:grpSpMkLst>
        </pc:grpChg>
        <pc:grpChg chg="del">
          <ac:chgData name="Greg Metcalfe" userId="6010bf73-9d09-471f-8c31-9dc0ce6a024f" providerId="ADAL" clId="{8364115C-2919-49C3-A60F-8A75B5A13CE1}" dt="2023-09-19T14:31:52.242" v="4612" actId="26606"/>
          <ac:grpSpMkLst>
            <pc:docMk/>
            <pc:sldMk cId="257206512" sldId="346"/>
            <ac:grpSpMk id="37" creationId="{23B58CC6-A99E-43AF-A467-256F19287FB8}"/>
          </ac:grpSpMkLst>
        </pc:grpChg>
        <pc:graphicFrameChg chg="mod modGraphic">
          <ac:chgData name="Greg Metcalfe" userId="6010bf73-9d09-471f-8c31-9dc0ce6a024f" providerId="ADAL" clId="{8364115C-2919-49C3-A60F-8A75B5A13CE1}" dt="2023-09-19T16:15:29.182" v="4855" actId="2711"/>
          <ac:graphicFrameMkLst>
            <pc:docMk/>
            <pc:sldMk cId="257206512" sldId="346"/>
            <ac:graphicFrameMk id="5" creationId="{7BB5A31F-35E2-C2C6-4F0D-BA1B57024B14}"/>
          </ac:graphicFrameMkLst>
        </pc:graphicFrameChg>
      </pc:sldChg>
      <pc:sldMasterChg chg="new mod addSldLayout">
        <pc:chgData name="Greg Metcalfe" userId="6010bf73-9d09-471f-8c31-9dc0ce6a024f" providerId="ADAL" clId="{8364115C-2919-49C3-A60F-8A75B5A13CE1}" dt="2023-09-14T13:55:00.779" v="1050" actId="6938"/>
        <pc:sldMasterMkLst>
          <pc:docMk/>
          <pc:sldMasterMk cId="2491098403" sldId="2147483701"/>
        </pc:sldMasterMkLst>
        <pc:sldLayoutChg chg="new replId">
          <pc:chgData name="Greg Metcalfe" userId="6010bf73-9d09-471f-8c31-9dc0ce6a024f" providerId="ADAL" clId="{8364115C-2919-49C3-A60F-8A75B5A13CE1}" dt="2023-09-14T13:55:00.779" v="1050" actId="6938"/>
          <pc:sldLayoutMkLst>
            <pc:docMk/>
            <pc:sldMasterMk cId="2491098403" sldId="2147483701"/>
            <pc:sldLayoutMk cId="303117742" sldId="2147483702"/>
          </pc:sldLayoutMkLst>
        </pc:sldLayoutChg>
        <pc:sldLayoutChg chg="new replId">
          <pc:chgData name="Greg Metcalfe" userId="6010bf73-9d09-471f-8c31-9dc0ce6a024f" providerId="ADAL" clId="{8364115C-2919-49C3-A60F-8A75B5A13CE1}" dt="2023-09-14T13:55:00.779" v="1050" actId="6938"/>
          <pc:sldLayoutMkLst>
            <pc:docMk/>
            <pc:sldMasterMk cId="2491098403" sldId="2147483701"/>
            <pc:sldLayoutMk cId="1556497666" sldId="2147483703"/>
          </pc:sldLayoutMkLst>
        </pc:sldLayoutChg>
        <pc:sldLayoutChg chg="new replId">
          <pc:chgData name="Greg Metcalfe" userId="6010bf73-9d09-471f-8c31-9dc0ce6a024f" providerId="ADAL" clId="{8364115C-2919-49C3-A60F-8A75B5A13CE1}" dt="2023-09-14T13:55:00.779" v="1050" actId="6938"/>
          <pc:sldLayoutMkLst>
            <pc:docMk/>
            <pc:sldMasterMk cId="2491098403" sldId="2147483701"/>
            <pc:sldLayoutMk cId="2869315097" sldId="2147483704"/>
          </pc:sldLayoutMkLst>
        </pc:sldLayoutChg>
        <pc:sldLayoutChg chg="new replId">
          <pc:chgData name="Greg Metcalfe" userId="6010bf73-9d09-471f-8c31-9dc0ce6a024f" providerId="ADAL" clId="{8364115C-2919-49C3-A60F-8A75B5A13CE1}" dt="2023-09-14T13:55:00.779" v="1050" actId="6938"/>
          <pc:sldLayoutMkLst>
            <pc:docMk/>
            <pc:sldMasterMk cId="2491098403" sldId="2147483701"/>
            <pc:sldLayoutMk cId="4250976028" sldId="2147483705"/>
          </pc:sldLayoutMkLst>
        </pc:sldLayoutChg>
        <pc:sldLayoutChg chg="new replId">
          <pc:chgData name="Greg Metcalfe" userId="6010bf73-9d09-471f-8c31-9dc0ce6a024f" providerId="ADAL" clId="{8364115C-2919-49C3-A60F-8A75B5A13CE1}" dt="2023-09-14T13:55:00.779" v="1050" actId="6938"/>
          <pc:sldLayoutMkLst>
            <pc:docMk/>
            <pc:sldMasterMk cId="2491098403" sldId="2147483701"/>
            <pc:sldLayoutMk cId="3283926178" sldId="2147483706"/>
          </pc:sldLayoutMkLst>
        </pc:sldLayoutChg>
        <pc:sldLayoutChg chg="new replId">
          <pc:chgData name="Greg Metcalfe" userId="6010bf73-9d09-471f-8c31-9dc0ce6a024f" providerId="ADAL" clId="{8364115C-2919-49C3-A60F-8A75B5A13CE1}" dt="2023-09-14T13:55:00.779" v="1050" actId="6938"/>
          <pc:sldLayoutMkLst>
            <pc:docMk/>
            <pc:sldMasterMk cId="2491098403" sldId="2147483701"/>
            <pc:sldLayoutMk cId="972194098" sldId="2147483707"/>
          </pc:sldLayoutMkLst>
        </pc:sldLayoutChg>
        <pc:sldLayoutChg chg="new replId">
          <pc:chgData name="Greg Metcalfe" userId="6010bf73-9d09-471f-8c31-9dc0ce6a024f" providerId="ADAL" clId="{8364115C-2919-49C3-A60F-8A75B5A13CE1}" dt="2023-09-14T13:55:00.779" v="1050" actId="6938"/>
          <pc:sldLayoutMkLst>
            <pc:docMk/>
            <pc:sldMasterMk cId="2491098403" sldId="2147483701"/>
            <pc:sldLayoutMk cId="1774307370" sldId="2147483708"/>
          </pc:sldLayoutMkLst>
        </pc:sldLayoutChg>
        <pc:sldLayoutChg chg="new replId">
          <pc:chgData name="Greg Metcalfe" userId="6010bf73-9d09-471f-8c31-9dc0ce6a024f" providerId="ADAL" clId="{8364115C-2919-49C3-A60F-8A75B5A13CE1}" dt="2023-09-14T13:55:00.779" v="1050" actId="6938"/>
          <pc:sldLayoutMkLst>
            <pc:docMk/>
            <pc:sldMasterMk cId="2491098403" sldId="2147483701"/>
            <pc:sldLayoutMk cId="3871881411" sldId="2147483709"/>
          </pc:sldLayoutMkLst>
        </pc:sldLayoutChg>
        <pc:sldLayoutChg chg="new replId">
          <pc:chgData name="Greg Metcalfe" userId="6010bf73-9d09-471f-8c31-9dc0ce6a024f" providerId="ADAL" clId="{8364115C-2919-49C3-A60F-8A75B5A13CE1}" dt="2023-09-14T13:55:00.779" v="1050" actId="6938"/>
          <pc:sldLayoutMkLst>
            <pc:docMk/>
            <pc:sldMasterMk cId="2491098403" sldId="2147483701"/>
            <pc:sldLayoutMk cId="295286362" sldId="2147483710"/>
          </pc:sldLayoutMkLst>
        </pc:sldLayoutChg>
        <pc:sldLayoutChg chg="new replId">
          <pc:chgData name="Greg Metcalfe" userId="6010bf73-9d09-471f-8c31-9dc0ce6a024f" providerId="ADAL" clId="{8364115C-2919-49C3-A60F-8A75B5A13CE1}" dt="2023-09-14T13:55:00.779" v="1050" actId="6938"/>
          <pc:sldLayoutMkLst>
            <pc:docMk/>
            <pc:sldMasterMk cId="2491098403" sldId="2147483701"/>
            <pc:sldLayoutMk cId="1799152272" sldId="2147483711"/>
          </pc:sldLayoutMkLst>
        </pc:sldLayoutChg>
        <pc:sldLayoutChg chg="new replId">
          <pc:chgData name="Greg Metcalfe" userId="6010bf73-9d09-471f-8c31-9dc0ce6a024f" providerId="ADAL" clId="{8364115C-2919-49C3-A60F-8A75B5A13CE1}" dt="2023-09-14T13:55:00.779" v="1050" actId="6938"/>
          <pc:sldLayoutMkLst>
            <pc:docMk/>
            <pc:sldMasterMk cId="2491098403" sldId="2147483701"/>
            <pc:sldLayoutMk cId="3932742163" sldId="2147483712"/>
          </pc:sldLayoutMkLst>
        </pc:sldLayoutChg>
      </pc:sldMasterChg>
      <pc:sldMasterChg chg="new del mod addSldLayout delSldLayout">
        <pc:chgData name="Greg Metcalfe" userId="6010bf73-9d09-471f-8c31-9dc0ce6a024f" providerId="ADAL" clId="{8364115C-2919-49C3-A60F-8A75B5A13CE1}" dt="2023-09-14T13:56:40.273" v="1063" actId="2696"/>
        <pc:sldMasterMkLst>
          <pc:docMk/>
          <pc:sldMasterMk cId="3542232827" sldId="2147483713"/>
        </pc:sldMasterMkLst>
        <pc:sldLayoutChg chg="new del replId">
          <pc:chgData name="Greg Metcalfe" userId="6010bf73-9d09-471f-8c31-9dc0ce6a024f" providerId="ADAL" clId="{8364115C-2919-49C3-A60F-8A75B5A13CE1}" dt="2023-09-14T13:56:40.228" v="1052" actId="2696"/>
          <pc:sldLayoutMkLst>
            <pc:docMk/>
            <pc:sldMasterMk cId="3542232827" sldId="2147483713"/>
            <pc:sldLayoutMk cId="1580885062" sldId="2147483714"/>
          </pc:sldLayoutMkLst>
        </pc:sldLayoutChg>
        <pc:sldLayoutChg chg="new del replId">
          <pc:chgData name="Greg Metcalfe" userId="6010bf73-9d09-471f-8c31-9dc0ce6a024f" providerId="ADAL" clId="{8364115C-2919-49C3-A60F-8A75B5A13CE1}" dt="2023-09-14T13:56:40.228" v="1053" actId="2696"/>
          <pc:sldLayoutMkLst>
            <pc:docMk/>
            <pc:sldMasterMk cId="3542232827" sldId="2147483713"/>
            <pc:sldLayoutMk cId="2310662757" sldId="2147483715"/>
          </pc:sldLayoutMkLst>
        </pc:sldLayoutChg>
        <pc:sldLayoutChg chg="new del replId">
          <pc:chgData name="Greg Metcalfe" userId="6010bf73-9d09-471f-8c31-9dc0ce6a024f" providerId="ADAL" clId="{8364115C-2919-49C3-A60F-8A75B5A13CE1}" dt="2023-09-14T13:56:40.234" v="1054" actId="2696"/>
          <pc:sldLayoutMkLst>
            <pc:docMk/>
            <pc:sldMasterMk cId="3542232827" sldId="2147483713"/>
            <pc:sldLayoutMk cId="3830712042" sldId="2147483716"/>
          </pc:sldLayoutMkLst>
        </pc:sldLayoutChg>
        <pc:sldLayoutChg chg="new del replId">
          <pc:chgData name="Greg Metcalfe" userId="6010bf73-9d09-471f-8c31-9dc0ce6a024f" providerId="ADAL" clId="{8364115C-2919-49C3-A60F-8A75B5A13CE1}" dt="2023-09-14T13:56:40.234" v="1055" actId="2696"/>
          <pc:sldLayoutMkLst>
            <pc:docMk/>
            <pc:sldMasterMk cId="3542232827" sldId="2147483713"/>
            <pc:sldLayoutMk cId="713030379" sldId="2147483717"/>
          </pc:sldLayoutMkLst>
        </pc:sldLayoutChg>
        <pc:sldLayoutChg chg="new del replId">
          <pc:chgData name="Greg Metcalfe" userId="6010bf73-9d09-471f-8c31-9dc0ce6a024f" providerId="ADAL" clId="{8364115C-2919-49C3-A60F-8A75B5A13CE1}" dt="2023-09-14T13:56:40.250" v="1056" actId="2696"/>
          <pc:sldLayoutMkLst>
            <pc:docMk/>
            <pc:sldMasterMk cId="3542232827" sldId="2147483713"/>
            <pc:sldLayoutMk cId="1387027406" sldId="2147483718"/>
          </pc:sldLayoutMkLst>
        </pc:sldLayoutChg>
        <pc:sldLayoutChg chg="new del replId">
          <pc:chgData name="Greg Metcalfe" userId="6010bf73-9d09-471f-8c31-9dc0ce6a024f" providerId="ADAL" clId="{8364115C-2919-49C3-A60F-8A75B5A13CE1}" dt="2023-09-14T13:56:40.254" v="1057" actId="2696"/>
          <pc:sldLayoutMkLst>
            <pc:docMk/>
            <pc:sldMasterMk cId="3542232827" sldId="2147483713"/>
            <pc:sldLayoutMk cId="2974441258" sldId="2147483719"/>
          </pc:sldLayoutMkLst>
        </pc:sldLayoutChg>
        <pc:sldLayoutChg chg="new del replId">
          <pc:chgData name="Greg Metcalfe" userId="6010bf73-9d09-471f-8c31-9dc0ce6a024f" providerId="ADAL" clId="{8364115C-2919-49C3-A60F-8A75B5A13CE1}" dt="2023-09-14T13:56:40.256" v="1058" actId="2696"/>
          <pc:sldLayoutMkLst>
            <pc:docMk/>
            <pc:sldMasterMk cId="3542232827" sldId="2147483713"/>
            <pc:sldLayoutMk cId="3231152769" sldId="2147483720"/>
          </pc:sldLayoutMkLst>
        </pc:sldLayoutChg>
        <pc:sldLayoutChg chg="new del replId">
          <pc:chgData name="Greg Metcalfe" userId="6010bf73-9d09-471f-8c31-9dc0ce6a024f" providerId="ADAL" clId="{8364115C-2919-49C3-A60F-8A75B5A13CE1}" dt="2023-09-14T13:56:40.265" v="1059" actId="2696"/>
          <pc:sldLayoutMkLst>
            <pc:docMk/>
            <pc:sldMasterMk cId="3542232827" sldId="2147483713"/>
            <pc:sldLayoutMk cId="3102971568" sldId="2147483721"/>
          </pc:sldLayoutMkLst>
        </pc:sldLayoutChg>
        <pc:sldLayoutChg chg="new del replId">
          <pc:chgData name="Greg Metcalfe" userId="6010bf73-9d09-471f-8c31-9dc0ce6a024f" providerId="ADAL" clId="{8364115C-2919-49C3-A60F-8A75B5A13CE1}" dt="2023-09-14T13:56:40.271" v="1060" actId="2696"/>
          <pc:sldLayoutMkLst>
            <pc:docMk/>
            <pc:sldMasterMk cId="3542232827" sldId="2147483713"/>
            <pc:sldLayoutMk cId="220419471" sldId="2147483722"/>
          </pc:sldLayoutMkLst>
        </pc:sldLayoutChg>
        <pc:sldLayoutChg chg="new del replId">
          <pc:chgData name="Greg Metcalfe" userId="6010bf73-9d09-471f-8c31-9dc0ce6a024f" providerId="ADAL" clId="{8364115C-2919-49C3-A60F-8A75B5A13CE1}" dt="2023-09-14T13:56:40.273" v="1061" actId="2696"/>
          <pc:sldLayoutMkLst>
            <pc:docMk/>
            <pc:sldMasterMk cId="3542232827" sldId="2147483713"/>
            <pc:sldLayoutMk cId="581572605" sldId="2147483723"/>
          </pc:sldLayoutMkLst>
        </pc:sldLayoutChg>
        <pc:sldLayoutChg chg="new del replId">
          <pc:chgData name="Greg Metcalfe" userId="6010bf73-9d09-471f-8c31-9dc0ce6a024f" providerId="ADAL" clId="{8364115C-2919-49C3-A60F-8A75B5A13CE1}" dt="2023-09-14T13:56:40.273" v="1062" actId="2696"/>
          <pc:sldLayoutMkLst>
            <pc:docMk/>
            <pc:sldMasterMk cId="3542232827" sldId="2147483713"/>
            <pc:sldLayoutMk cId="3143298353" sldId="2147483724"/>
          </pc:sldLayoutMkLst>
        </pc:sldLayoutChg>
      </pc:sldMasterChg>
    </pc:docChg>
  </pc:docChgLst>
  <pc:docChgLst>
    <pc:chgData name="Greg Metcalfe" userId="6010bf73-9d09-471f-8c31-9dc0ce6a024f" providerId="ADAL" clId="{B7ADF253-27F3-4E61-BF54-C628E66DF438}"/>
    <pc:docChg chg="undo custSel addSld delSld modSld modMainMaster">
      <pc:chgData name="Greg Metcalfe" userId="6010bf73-9d09-471f-8c31-9dc0ce6a024f" providerId="ADAL" clId="{B7ADF253-27F3-4E61-BF54-C628E66DF438}" dt="2023-10-03T17:58:41.985" v="945" actId="122"/>
      <pc:docMkLst>
        <pc:docMk/>
      </pc:docMkLst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604389765" sldId="302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799678746" sldId="303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1644711174" sldId="305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1599894877" sldId="306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4068034473" sldId="307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1155890797" sldId="311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1427866881" sldId="313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3429495605" sldId="314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1617658759" sldId="315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3479184409" sldId="316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2853137744" sldId="319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1050973858" sldId="320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137751326" sldId="323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2898121279" sldId="326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2850340154" sldId="327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4122028882" sldId="328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56397990" sldId="329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2185259668" sldId="330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1078515659" sldId="331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136608697" sldId="332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1319982351" sldId="333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3165350234" sldId="334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81894876" sldId="335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948048358" sldId="337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4119607888" sldId="340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1230787140" sldId="341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3412734308" sldId="342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988054176" sldId="343"/>
        </pc:sldMkLst>
      </pc:sldChg>
      <pc:sldChg chg="del">
        <pc:chgData name="Greg Metcalfe" userId="6010bf73-9d09-471f-8c31-9dc0ce6a024f" providerId="ADAL" clId="{B7ADF253-27F3-4E61-BF54-C628E66DF438}" dt="2023-10-02T16:30:03.820" v="0" actId="47"/>
        <pc:sldMkLst>
          <pc:docMk/>
          <pc:sldMk cId="3885688721" sldId="344"/>
        </pc:sldMkLst>
      </pc:sldChg>
      <pc:sldChg chg="addSp delSp modSp mod">
        <pc:chgData name="Greg Metcalfe" userId="6010bf73-9d09-471f-8c31-9dc0ce6a024f" providerId="ADAL" clId="{B7ADF253-27F3-4E61-BF54-C628E66DF438}" dt="2023-10-03T17:58:41.985" v="945" actId="122"/>
        <pc:sldMkLst>
          <pc:docMk/>
          <pc:sldMk cId="257206512" sldId="346"/>
        </pc:sldMkLst>
        <pc:spChg chg="mod">
          <ac:chgData name="Greg Metcalfe" userId="6010bf73-9d09-471f-8c31-9dc0ce6a024f" providerId="ADAL" clId="{B7ADF253-27F3-4E61-BF54-C628E66DF438}" dt="2023-10-03T17:58:41.985" v="945" actId="122"/>
          <ac:spMkLst>
            <pc:docMk/>
            <pc:sldMk cId="257206512" sldId="346"/>
            <ac:spMk id="2" creationId="{7BDC6C2C-2209-B035-2D2B-9A2715B6C5E7}"/>
          </ac:spMkLst>
        </pc:spChg>
        <pc:spChg chg="del">
          <ac:chgData name="Greg Metcalfe" userId="6010bf73-9d09-471f-8c31-9dc0ce6a024f" providerId="ADAL" clId="{B7ADF253-27F3-4E61-BF54-C628E66DF438}" dt="2023-10-03T17:37:41.607" v="943" actId="26606"/>
          <ac:spMkLst>
            <pc:docMk/>
            <pc:sldMk cId="257206512" sldId="346"/>
            <ac:spMk id="46" creationId="{44AD29B6-BF3B-4407-9E75-52DF8E3B29F1}"/>
          </ac:spMkLst>
        </pc:spChg>
        <pc:spChg chg="del">
          <ac:chgData name="Greg Metcalfe" userId="6010bf73-9d09-471f-8c31-9dc0ce6a024f" providerId="ADAL" clId="{B7ADF253-27F3-4E61-BF54-C628E66DF438}" dt="2023-10-03T17:37:41.607" v="943" actId="26606"/>
          <ac:spMkLst>
            <pc:docMk/>
            <pc:sldMk cId="257206512" sldId="346"/>
            <ac:spMk id="48" creationId="{55F8BA08-3E38-4B70-B93A-74F08E092206}"/>
          </ac:spMkLst>
        </pc:spChg>
        <pc:spChg chg="del">
          <ac:chgData name="Greg Metcalfe" userId="6010bf73-9d09-471f-8c31-9dc0ce6a024f" providerId="ADAL" clId="{B7ADF253-27F3-4E61-BF54-C628E66DF438}" dt="2023-10-03T17:37:41.607" v="943" actId="26606"/>
          <ac:spMkLst>
            <pc:docMk/>
            <pc:sldMk cId="257206512" sldId="346"/>
            <ac:spMk id="50" creationId="{357F1B33-79AB-4A71-8CEC-4546D709B8C8}"/>
          </ac:spMkLst>
        </pc:spChg>
        <pc:spChg chg="add">
          <ac:chgData name="Greg Metcalfe" userId="6010bf73-9d09-471f-8c31-9dc0ce6a024f" providerId="ADAL" clId="{B7ADF253-27F3-4E61-BF54-C628E66DF438}" dt="2023-10-03T17:37:41.607" v="943" actId="26606"/>
          <ac:spMkLst>
            <pc:docMk/>
            <pc:sldMk cId="257206512" sldId="346"/>
            <ac:spMk id="55" creationId="{2659FDB4-FCBE-4A89-B46D-43D4FA54464D}"/>
          </ac:spMkLst>
        </pc:spChg>
        <pc:graphicFrameChg chg="mod modGraphic">
          <ac:chgData name="Greg Metcalfe" userId="6010bf73-9d09-471f-8c31-9dc0ce6a024f" providerId="ADAL" clId="{B7ADF253-27F3-4E61-BF54-C628E66DF438}" dt="2023-10-03T17:37:41.607" v="943" actId="26606"/>
          <ac:graphicFrameMkLst>
            <pc:docMk/>
            <pc:sldMk cId="257206512" sldId="346"/>
            <ac:graphicFrameMk id="5" creationId="{7BB5A31F-35E2-C2C6-4F0D-BA1B57024B14}"/>
          </ac:graphicFrameMkLst>
        </pc:graphicFrameChg>
        <pc:cxnChg chg="add">
          <ac:chgData name="Greg Metcalfe" userId="6010bf73-9d09-471f-8c31-9dc0ce6a024f" providerId="ADAL" clId="{B7ADF253-27F3-4E61-BF54-C628E66DF438}" dt="2023-10-03T17:37:41.607" v="943" actId="26606"/>
          <ac:cxnSpMkLst>
            <pc:docMk/>
            <pc:sldMk cId="257206512" sldId="346"/>
            <ac:cxnSpMk id="57" creationId="{C8F51B3F-8331-4E4A-AE96-D47B1006EEAD}"/>
          </ac:cxnSpMkLst>
        </pc:cxnChg>
      </pc:sldChg>
      <pc:sldChg chg="addSp delSp modSp new mod setBg">
        <pc:chgData name="Greg Metcalfe" userId="6010bf73-9d09-471f-8c31-9dc0ce6a024f" providerId="ADAL" clId="{B7ADF253-27F3-4E61-BF54-C628E66DF438}" dt="2023-10-02T16:57:24.065" v="832" actId="1076"/>
        <pc:sldMkLst>
          <pc:docMk/>
          <pc:sldMk cId="1670987274" sldId="347"/>
        </pc:sldMkLst>
        <pc:spChg chg="mod">
          <ac:chgData name="Greg Metcalfe" userId="6010bf73-9d09-471f-8c31-9dc0ce6a024f" providerId="ADAL" clId="{B7ADF253-27F3-4E61-BF54-C628E66DF438}" dt="2023-10-02T16:57:24.065" v="832" actId="1076"/>
          <ac:spMkLst>
            <pc:docMk/>
            <pc:sldMk cId="1670987274" sldId="347"/>
            <ac:spMk id="2" creationId="{5C861CC3-56D4-4FB8-1F81-3B53009A0FC9}"/>
          </ac:spMkLst>
        </pc:spChg>
        <pc:spChg chg="add del mod">
          <ac:chgData name="Greg Metcalfe" userId="6010bf73-9d09-471f-8c31-9dc0ce6a024f" providerId="ADAL" clId="{B7ADF253-27F3-4E61-BF54-C628E66DF438}" dt="2023-10-02T16:46:26.187" v="194" actId="26606"/>
          <ac:spMkLst>
            <pc:docMk/>
            <pc:sldMk cId="1670987274" sldId="347"/>
            <ac:spMk id="3" creationId="{68991C42-E747-C589-6B72-699FD3FD5629}"/>
          </ac:spMkLst>
        </pc:spChg>
        <pc:spChg chg="add del">
          <ac:chgData name="Greg Metcalfe" userId="6010bf73-9d09-471f-8c31-9dc0ce6a024f" providerId="ADAL" clId="{B7ADF253-27F3-4E61-BF54-C628E66DF438}" dt="2023-10-02T16:46:26.172" v="193" actId="26606"/>
          <ac:spMkLst>
            <pc:docMk/>
            <pc:sldMk cId="1670987274" sldId="347"/>
            <ac:spMk id="9" creationId="{56E9B3E6-E277-4D68-BA48-9CB43FFBD6E2}"/>
          </ac:spMkLst>
        </pc:spChg>
        <pc:spChg chg="add">
          <ac:chgData name="Greg Metcalfe" userId="6010bf73-9d09-471f-8c31-9dc0ce6a024f" providerId="ADAL" clId="{B7ADF253-27F3-4E61-BF54-C628E66DF438}" dt="2023-10-02T16:46:26.187" v="194" actId="26606"/>
          <ac:spMkLst>
            <pc:docMk/>
            <pc:sldMk cId="1670987274" sldId="347"/>
            <ac:spMk id="10" creationId="{B50AB553-2A96-4A92-96F2-93548E096954}"/>
          </ac:spMkLst>
        </pc:spChg>
        <pc:spChg chg="add del">
          <ac:chgData name="Greg Metcalfe" userId="6010bf73-9d09-471f-8c31-9dc0ce6a024f" providerId="ADAL" clId="{B7ADF253-27F3-4E61-BF54-C628E66DF438}" dt="2023-10-02T16:46:26.172" v="193" actId="26606"/>
          <ac:spMkLst>
            <pc:docMk/>
            <pc:sldMk cId="1670987274" sldId="347"/>
            <ac:spMk id="16" creationId="{D5B0017B-2ECA-49AF-B397-DC140825DF8D}"/>
          </ac:spMkLst>
        </pc:spChg>
        <pc:grpChg chg="add del">
          <ac:chgData name="Greg Metcalfe" userId="6010bf73-9d09-471f-8c31-9dc0ce6a024f" providerId="ADAL" clId="{B7ADF253-27F3-4E61-BF54-C628E66DF438}" dt="2023-10-02T16:46:26.172" v="193" actId="26606"/>
          <ac:grpSpMkLst>
            <pc:docMk/>
            <pc:sldMk cId="1670987274" sldId="347"/>
            <ac:grpSpMk id="11" creationId="{AE1C45F0-260A-458C-96ED-C1F6D2151219}"/>
          </ac:grpSpMkLst>
        </pc:grpChg>
        <pc:graphicFrameChg chg="add del modGraphic">
          <ac:chgData name="Greg Metcalfe" userId="6010bf73-9d09-471f-8c31-9dc0ce6a024f" providerId="ADAL" clId="{B7ADF253-27F3-4E61-BF54-C628E66DF438}" dt="2023-10-02T16:45:41.248" v="191" actId="1032"/>
          <ac:graphicFrameMkLst>
            <pc:docMk/>
            <pc:sldMk cId="1670987274" sldId="347"/>
            <ac:graphicFrameMk id="4" creationId="{1DEDF486-CAF0-BD22-2183-490943EDE7FD}"/>
          </ac:graphicFrameMkLst>
        </pc:graphicFrameChg>
        <pc:graphicFrameChg chg="add del">
          <ac:chgData name="Greg Metcalfe" userId="6010bf73-9d09-471f-8c31-9dc0ce6a024f" providerId="ADAL" clId="{B7ADF253-27F3-4E61-BF54-C628E66DF438}" dt="2023-10-02T16:46:26.172" v="193" actId="26606"/>
          <ac:graphicFrameMkLst>
            <pc:docMk/>
            <pc:sldMk cId="1670987274" sldId="347"/>
            <ac:graphicFrameMk id="5" creationId="{DEB635C7-E4A1-0DF3-D959-E292B656D47D}"/>
          </ac:graphicFrameMkLst>
        </pc:graphicFrameChg>
        <pc:graphicFrameChg chg="add mod">
          <ac:chgData name="Greg Metcalfe" userId="6010bf73-9d09-471f-8c31-9dc0ce6a024f" providerId="ADAL" clId="{B7ADF253-27F3-4E61-BF54-C628E66DF438}" dt="2023-10-02T16:55:07.315" v="792" actId="2711"/>
          <ac:graphicFrameMkLst>
            <pc:docMk/>
            <pc:sldMk cId="1670987274" sldId="347"/>
            <ac:graphicFrameMk id="20" creationId="{848EEC40-E91A-7C67-4B55-393FE8BF2755}"/>
          </ac:graphicFrameMkLst>
        </pc:graphicFrameChg>
        <pc:picChg chg="add mod">
          <ac:chgData name="Greg Metcalfe" userId="6010bf73-9d09-471f-8c31-9dc0ce6a024f" providerId="ADAL" clId="{B7ADF253-27F3-4E61-BF54-C628E66DF438}" dt="2023-10-02T16:54:40.518" v="786" actId="1076"/>
          <ac:picMkLst>
            <pc:docMk/>
            <pc:sldMk cId="1670987274" sldId="347"/>
            <ac:picMk id="6" creationId="{67DE6011-2EEC-EECB-3DD5-78E6FC85A73B}"/>
          </ac:picMkLst>
        </pc:picChg>
        <pc:cxnChg chg="add del">
          <ac:chgData name="Greg Metcalfe" userId="6010bf73-9d09-471f-8c31-9dc0ce6a024f" providerId="ADAL" clId="{B7ADF253-27F3-4E61-BF54-C628E66DF438}" dt="2023-10-02T16:46:26.172" v="193" actId="26606"/>
          <ac:cxnSpMkLst>
            <pc:docMk/>
            <pc:sldMk cId="1670987274" sldId="347"/>
            <ac:cxnSpMk id="18" creationId="{6CF1BAF6-AD41-4082-B212-8A1F9A2E8779}"/>
          </ac:cxnSpMkLst>
        </pc:cxnChg>
      </pc:sldChg>
      <pc:sldChg chg="modSp new mod">
        <pc:chgData name="Greg Metcalfe" userId="6010bf73-9d09-471f-8c31-9dc0ce6a024f" providerId="ADAL" clId="{B7ADF253-27F3-4E61-BF54-C628E66DF438}" dt="2023-10-03T17:36:10.537" v="937" actId="255"/>
        <pc:sldMkLst>
          <pc:docMk/>
          <pc:sldMk cId="115280819" sldId="348"/>
        </pc:sldMkLst>
        <pc:spChg chg="mod">
          <ac:chgData name="Greg Metcalfe" userId="6010bf73-9d09-471f-8c31-9dc0ce6a024f" providerId="ADAL" clId="{B7ADF253-27F3-4E61-BF54-C628E66DF438}" dt="2023-10-02T16:47:05.345" v="264" actId="20577"/>
          <ac:spMkLst>
            <pc:docMk/>
            <pc:sldMk cId="115280819" sldId="348"/>
            <ac:spMk id="2" creationId="{E36E3EE6-642E-8FD7-1422-BF4091DD59FB}"/>
          </ac:spMkLst>
        </pc:spChg>
        <pc:spChg chg="mod">
          <ac:chgData name="Greg Metcalfe" userId="6010bf73-9d09-471f-8c31-9dc0ce6a024f" providerId="ADAL" clId="{B7ADF253-27F3-4E61-BF54-C628E66DF438}" dt="2023-10-03T17:36:10.537" v="937" actId="255"/>
          <ac:spMkLst>
            <pc:docMk/>
            <pc:sldMk cId="115280819" sldId="348"/>
            <ac:spMk id="3" creationId="{766B1F4B-F661-6CF4-9477-4AB6DF9EBD14}"/>
          </ac:spMkLst>
        </pc:spChg>
      </pc:sldChg>
      <pc:sldChg chg="modSp new mod">
        <pc:chgData name="Greg Metcalfe" userId="6010bf73-9d09-471f-8c31-9dc0ce6a024f" providerId="ADAL" clId="{B7ADF253-27F3-4E61-BF54-C628E66DF438}" dt="2023-10-02T16:48:45.026" v="520" actId="20577"/>
        <pc:sldMkLst>
          <pc:docMk/>
          <pc:sldMk cId="718048163" sldId="349"/>
        </pc:sldMkLst>
        <pc:spChg chg="mod">
          <ac:chgData name="Greg Metcalfe" userId="6010bf73-9d09-471f-8c31-9dc0ce6a024f" providerId="ADAL" clId="{B7ADF253-27F3-4E61-BF54-C628E66DF438}" dt="2023-10-02T16:48:26.866" v="453" actId="20577"/>
          <ac:spMkLst>
            <pc:docMk/>
            <pc:sldMk cId="718048163" sldId="349"/>
            <ac:spMk id="2" creationId="{D67CEC19-1736-1041-81EF-254727ADA3E4}"/>
          </ac:spMkLst>
        </pc:spChg>
        <pc:spChg chg="mod">
          <ac:chgData name="Greg Metcalfe" userId="6010bf73-9d09-471f-8c31-9dc0ce6a024f" providerId="ADAL" clId="{B7ADF253-27F3-4E61-BF54-C628E66DF438}" dt="2023-10-02T16:48:45.026" v="520" actId="20577"/>
          <ac:spMkLst>
            <pc:docMk/>
            <pc:sldMk cId="718048163" sldId="349"/>
            <ac:spMk id="3" creationId="{F048457A-9FD2-89AD-B71B-D56A238E37C3}"/>
          </ac:spMkLst>
        </pc:spChg>
      </pc:sldChg>
      <pc:sldChg chg="modSp new mod">
        <pc:chgData name="Greg Metcalfe" userId="6010bf73-9d09-471f-8c31-9dc0ce6a024f" providerId="ADAL" clId="{B7ADF253-27F3-4E61-BF54-C628E66DF438}" dt="2023-10-02T16:51:01.969" v="785" actId="20577"/>
        <pc:sldMkLst>
          <pc:docMk/>
          <pc:sldMk cId="1497842920" sldId="350"/>
        </pc:sldMkLst>
        <pc:spChg chg="mod">
          <ac:chgData name="Greg Metcalfe" userId="6010bf73-9d09-471f-8c31-9dc0ce6a024f" providerId="ADAL" clId="{B7ADF253-27F3-4E61-BF54-C628E66DF438}" dt="2023-10-02T16:48:57.021" v="547" actId="20577"/>
          <ac:spMkLst>
            <pc:docMk/>
            <pc:sldMk cId="1497842920" sldId="350"/>
            <ac:spMk id="2" creationId="{B8263E77-B909-E469-561E-F802F856EDB1}"/>
          </ac:spMkLst>
        </pc:spChg>
        <pc:spChg chg="mod">
          <ac:chgData name="Greg Metcalfe" userId="6010bf73-9d09-471f-8c31-9dc0ce6a024f" providerId="ADAL" clId="{B7ADF253-27F3-4E61-BF54-C628E66DF438}" dt="2023-10-02T16:51:01.969" v="785" actId="20577"/>
          <ac:spMkLst>
            <pc:docMk/>
            <pc:sldMk cId="1497842920" sldId="350"/>
            <ac:spMk id="3" creationId="{DC9B365A-A877-25DC-D575-3555733F9F54}"/>
          </ac:spMkLst>
        </pc:spChg>
      </pc:sldChg>
      <pc:sldChg chg="modSp new mod">
        <pc:chgData name="Greg Metcalfe" userId="6010bf73-9d09-471f-8c31-9dc0ce6a024f" providerId="ADAL" clId="{B7ADF253-27F3-4E61-BF54-C628E66DF438}" dt="2023-10-02T16:58:39.915" v="871" actId="20577"/>
        <pc:sldMkLst>
          <pc:docMk/>
          <pc:sldMk cId="2446569640" sldId="351"/>
        </pc:sldMkLst>
        <pc:spChg chg="mod">
          <ac:chgData name="Greg Metcalfe" userId="6010bf73-9d09-471f-8c31-9dc0ce6a024f" providerId="ADAL" clId="{B7ADF253-27F3-4E61-BF54-C628E66DF438}" dt="2023-10-02T16:58:39.915" v="871" actId="20577"/>
          <ac:spMkLst>
            <pc:docMk/>
            <pc:sldMk cId="2446569640" sldId="351"/>
            <ac:spMk id="2" creationId="{CE322B97-941B-9B24-E7DF-EC37ADAA4054}"/>
          </ac:spMkLst>
        </pc:spChg>
      </pc:sldChg>
      <pc:sldChg chg="new">
        <pc:chgData name="Greg Metcalfe" userId="6010bf73-9d09-471f-8c31-9dc0ce6a024f" providerId="ADAL" clId="{B7ADF253-27F3-4E61-BF54-C628E66DF438}" dt="2023-10-02T16:59:08.226" v="872" actId="680"/>
        <pc:sldMkLst>
          <pc:docMk/>
          <pc:sldMk cId="3620390627" sldId="352"/>
        </pc:sldMkLst>
      </pc:sldChg>
      <pc:sldChg chg="new del">
        <pc:chgData name="Greg Metcalfe" userId="6010bf73-9d09-471f-8c31-9dc0ce6a024f" providerId="ADAL" clId="{B7ADF253-27F3-4E61-BF54-C628E66DF438}" dt="2023-10-02T17:20:06.205" v="875" actId="47"/>
        <pc:sldMkLst>
          <pc:docMk/>
          <pc:sldMk cId="1769976904" sldId="353"/>
        </pc:sldMkLst>
      </pc:sldChg>
      <pc:sldChg chg="modSp new mod">
        <pc:chgData name="Greg Metcalfe" userId="6010bf73-9d09-471f-8c31-9dc0ce6a024f" providerId="ADAL" clId="{B7ADF253-27F3-4E61-BF54-C628E66DF438}" dt="2023-10-02T17:20:13.560" v="903" actId="20577"/>
        <pc:sldMkLst>
          <pc:docMk/>
          <pc:sldMk cId="2925452873" sldId="354"/>
        </pc:sldMkLst>
        <pc:spChg chg="mod">
          <ac:chgData name="Greg Metcalfe" userId="6010bf73-9d09-471f-8c31-9dc0ce6a024f" providerId="ADAL" clId="{B7ADF253-27F3-4E61-BF54-C628E66DF438}" dt="2023-10-02T17:20:13.560" v="903" actId="20577"/>
          <ac:spMkLst>
            <pc:docMk/>
            <pc:sldMk cId="2925452873" sldId="354"/>
            <ac:spMk id="2" creationId="{135F7C06-652F-107B-B901-8FF269D96860}"/>
          </ac:spMkLst>
        </pc:spChg>
      </pc:sldChg>
      <pc:sldChg chg="addSp modSp new mod">
        <pc:chgData name="Greg Metcalfe" userId="6010bf73-9d09-471f-8c31-9dc0ce6a024f" providerId="ADAL" clId="{B7ADF253-27F3-4E61-BF54-C628E66DF438}" dt="2023-10-03T17:31:16.290" v="915" actId="120"/>
        <pc:sldMkLst>
          <pc:docMk/>
          <pc:sldMk cId="1540050799" sldId="355"/>
        </pc:sldMkLst>
        <pc:spChg chg="mod">
          <ac:chgData name="Greg Metcalfe" userId="6010bf73-9d09-471f-8c31-9dc0ce6a024f" providerId="ADAL" clId="{B7ADF253-27F3-4E61-BF54-C628E66DF438}" dt="2023-10-03T17:31:16.290" v="915" actId="120"/>
          <ac:spMkLst>
            <pc:docMk/>
            <pc:sldMk cId="1540050799" sldId="355"/>
            <ac:spMk id="5" creationId="{E6F04D4A-2FE7-3322-AA0E-00B6C245AE62}"/>
          </ac:spMkLst>
        </pc:spChg>
        <pc:graphicFrameChg chg="add mod">
          <ac:chgData name="Greg Metcalfe" userId="6010bf73-9d09-471f-8c31-9dc0ce6a024f" providerId="ADAL" clId="{B7ADF253-27F3-4E61-BF54-C628E66DF438}" dt="2023-10-02T17:26:15.096" v="914" actId="14100"/>
          <ac:graphicFrameMkLst>
            <pc:docMk/>
            <pc:sldMk cId="1540050799" sldId="355"/>
            <ac:graphicFrameMk id="2" creationId="{60D6D2E2-437D-B223-AF39-7057616ED70E}"/>
          </ac:graphicFrameMkLst>
        </pc:graphicFrameChg>
      </pc:sldChg>
      <pc:sldChg chg="addSp delSp modSp mod setBg">
        <pc:chgData name="Greg Metcalfe" userId="6010bf73-9d09-471f-8c31-9dc0ce6a024f" providerId="ADAL" clId="{B7ADF253-27F3-4E61-BF54-C628E66DF438}" dt="2023-10-03T17:35:31.618" v="933" actId="1076"/>
        <pc:sldMkLst>
          <pc:docMk/>
          <pc:sldMk cId="3576092912" sldId="356"/>
        </pc:sldMkLst>
        <pc:spChg chg="mod">
          <ac:chgData name="Greg Metcalfe" userId="6010bf73-9d09-471f-8c31-9dc0ce6a024f" providerId="ADAL" clId="{B7ADF253-27F3-4E61-BF54-C628E66DF438}" dt="2023-10-03T17:35:18.711" v="931" actId="2711"/>
          <ac:spMkLst>
            <pc:docMk/>
            <pc:sldMk cId="3576092912" sldId="356"/>
            <ac:spMk id="2" creationId="{AF9C5C5A-9DAB-E4A0-9192-CC6DD9064922}"/>
          </ac:spMkLst>
        </pc:spChg>
        <pc:spChg chg="mod">
          <ac:chgData name="Greg Metcalfe" userId="6010bf73-9d09-471f-8c31-9dc0ce6a024f" providerId="ADAL" clId="{B7ADF253-27F3-4E61-BF54-C628E66DF438}" dt="2023-10-03T17:34:53.708" v="928" actId="26606"/>
          <ac:spMkLst>
            <pc:docMk/>
            <pc:sldMk cId="3576092912" sldId="356"/>
            <ac:spMk id="3" creationId="{67A638B3-17C0-F4D1-EAE5-5305B9115CD3}"/>
          </ac:spMkLst>
        </pc:spChg>
        <pc:spChg chg="add del">
          <ac:chgData name="Greg Metcalfe" userId="6010bf73-9d09-471f-8c31-9dc0ce6a024f" providerId="ADAL" clId="{B7ADF253-27F3-4E61-BF54-C628E66DF438}" dt="2023-10-03T17:33:36.846" v="923" actId="26606"/>
          <ac:spMkLst>
            <pc:docMk/>
            <pc:sldMk cId="3576092912" sldId="356"/>
            <ac:spMk id="10" creationId="{06DA9DF9-31F7-4056-B42E-878CC92417B8}"/>
          </ac:spMkLst>
        </pc:spChg>
        <pc:spChg chg="add del">
          <ac:chgData name="Greg Metcalfe" userId="6010bf73-9d09-471f-8c31-9dc0ce6a024f" providerId="ADAL" clId="{B7ADF253-27F3-4E61-BF54-C628E66DF438}" dt="2023-10-03T17:33:36.843" v="922" actId="26606"/>
          <ac:spMkLst>
            <pc:docMk/>
            <pc:sldMk cId="3576092912" sldId="356"/>
            <ac:spMk id="15" creationId="{7D9D36D6-2AC5-46A1-A849-4C82D5264A3A}"/>
          </ac:spMkLst>
        </pc:spChg>
        <pc:spChg chg="add del">
          <ac:chgData name="Greg Metcalfe" userId="6010bf73-9d09-471f-8c31-9dc0ce6a024f" providerId="ADAL" clId="{B7ADF253-27F3-4E61-BF54-C628E66DF438}" dt="2023-10-03T17:34:53.708" v="928" actId="26606"/>
          <ac:spMkLst>
            <pc:docMk/>
            <pc:sldMk cId="3576092912" sldId="356"/>
            <ac:spMk id="17" creationId="{06DA9DF9-31F7-4056-B42E-878CC92417B8}"/>
          </ac:spMkLst>
        </pc:spChg>
        <pc:spChg chg="add">
          <ac:chgData name="Greg Metcalfe" userId="6010bf73-9d09-471f-8c31-9dc0ce6a024f" providerId="ADAL" clId="{B7ADF253-27F3-4E61-BF54-C628E66DF438}" dt="2023-10-03T17:34:53.708" v="928" actId="26606"/>
          <ac:spMkLst>
            <pc:docMk/>
            <pc:sldMk cId="3576092912" sldId="356"/>
            <ac:spMk id="22" creationId="{0671A8AE-40A1-4631-A6B8-581AFF065482}"/>
          </ac:spMkLst>
        </pc:spChg>
        <pc:spChg chg="add">
          <ac:chgData name="Greg Metcalfe" userId="6010bf73-9d09-471f-8c31-9dc0ce6a024f" providerId="ADAL" clId="{B7ADF253-27F3-4E61-BF54-C628E66DF438}" dt="2023-10-03T17:34:53.708" v="928" actId="26606"/>
          <ac:spMkLst>
            <pc:docMk/>
            <pc:sldMk cId="3576092912" sldId="356"/>
            <ac:spMk id="24" creationId="{AB58EF07-17C2-48CF-ABB0-EEF1F17CB8F0}"/>
          </ac:spMkLst>
        </pc:spChg>
        <pc:spChg chg="add">
          <ac:chgData name="Greg Metcalfe" userId="6010bf73-9d09-471f-8c31-9dc0ce6a024f" providerId="ADAL" clId="{B7ADF253-27F3-4E61-BF54-C628E66DF438}" dt="2023-10-03T17:34:53.708" v="928" actId="26606"/>
          <ac:spMkLst>
            <pc:docMk/>
            <pc:sldMk cId="3576092912" sldId="356"/>
            <ac:spMk id="26" creationId="{AF2F604E-43BE-4DC3-B983-E071523364F8}"/>
          </ac:spMkLst>
        </pc:spChg>
        <pc:spChg chg="add">
          <ac:chgData name="Greg Metcalfe" userId="6010bf73-9d09-471f-8c31-9dc0ce6a024f" providerId="ADAL" clId="{B7ADF253-27F3-4E61-BF54-C628E66DF438}" dt="2023-10-03T17:34:53.708" v="928" actId="26606"/>
          <ac:spMkLst>
            <pc:docMk/>
            <pc:sldMk cId="3576092912" sldId="356"/>
            <ac:spMk id="28" creationId="{08C9B587-E65E-4B52-B37C-ABEBB6E87928}"/>
          </ac:spMkLst>
        </pc:spChg>
        <pc:picChg chg="add mod ord modCrop">
          <ac:chgData name="Greg Metcalfe" userId="6010bf73-9d09-471f-8c31-9dc0ce6a024f" providerId="ADAL" clId="{B7ADF253-27F3-4E61-BF54-C628E66DF438}" dt="2023-10-03T17:35:31.618" v="933" actId="1076"/>
          <ac:picMkLst>
            <pc:docMk/>
            <pc:sldMk cId="3576092912" sldId="356"/>
            <ac:picMk id="5" creationId="{76172424-6081-5662-AED1-F5D34760D0DB}"/>
          </ac:picMkLst>
        </pc:picChg>
      </pc:sldChg>
      <pc:sldChg chg="modSp mod">
        <pc:chgData name="Greg Metcalfe" userId="6010bf73-9d09-471f-8c31-9dc0ce6a024f" providerId="ADAL" clId="{B7ADF253-27F3-4E61-BF54-C628E66DF438}" dt="2023-10-03T17:37:59.061" v="944" actId="20577"/>
        <pc:sldMkLst>
          <pc:docMk/>
          <pc:sldMk cId="597175534" sldId="358"/>
        </pc:sldMkLst>
        <pc:spChg chg="mod">
          <ac:chgData name="Greg Metcalfe" userId="6010bf73-9d09-471f-8c31-9dc0ce6a024f" providerId="ADAL" clId="{B7ADF253-27F3-4E61-BF54-C628E66DF438}" dt="2023-10-03T17:37:59.061" v="944" actId="20577"/>
          <ac:spMkLst>
            <pc:docMk/>
            <pc:sldMk cId="597175534" sldId="358"/>
            <ac:spMk id="2" creationId="{E36E3EE6-642E-8FD7-1422-BF4091DD59FB}"/>
          </ac:spMkLst>
        </pc:spChg>
        <pc:spChg chg="mod">
          <ac:chgData name="Greg Metcalfe" userId="6010bf73-9d09-471f-8c31-9dc0ce6a024f" providerId="ADAL" clId="{B7ADF253-27F3-4E61-BF54-C628E66DF438}" dt="2023-10-03T17:36:53.914" v="942" actId="1076"/>
          <ac:spMkLst>
            <pc:docMk/>
            <pc:sldMk cId="597175534" sldId="358"/>
            <ac:spMk id="3" creationId="{766B1F4B-F661-6CF4-9477-4AB6DF9EBD14}"/>
          </ac:spMkLst>
        </pc:spChg>
      </pc:sldChg>
      <pc:sldChg chg="modSp mod">
        <pc:chgData name="Greg Metcalfe" userId="6010bf73-9d09-471f-8c31-9dc0ce6a024f" providerId="ADAL" clId="{B7ADF253-27F3-4E61-BF54-C628E66DF438}" dt="2023-10-03T17:36:22.414" v="938" actId="255"/>
        <pc:sldMkLst>
          <pc:docMk/>
          <pc:sldMk cId="207263941" sldId="359"/>
        </pc:sldMkLst>
        <pc:spChg chg="mod">
          <ac:chgData name="Greg Metcalfe" userId="6010bf73-9d09-471f-8c31-9dc0ce6a024f" providerId="ADAL" clId="{B7ADF253-27F3-4E61-BF54-C628E66DF438}" dt="2023-10-03T17:36:22.414" v="938" actId="255"/>
          <ac:spMkLst>
            <pc:docMk/>
            <pc:sldMk cId="207263941" sldId="359"/>
            <ac:spMk id="3" creationId="{766B1F4B-F661-6CF4-9477-4AB6DF9EBD14}"/>
          </ac:spMkLst>
        </pc:spChg>
      </pc:sldChg>
      <pc:sldMasterChg chg="modSldLayout">
        <pc:chgData name="Greg Metcalfe" userId="6010bf73-9d09-471f-8c31-9dc0ce6a024f" providerId="ADAL" clId="{B7ADF253-27F3-4E61-BF54-C628E66DF438}" dt="2023-10-02T16:37:59.777" v="189" actId="2711"/>
        <pc:sldMasterMkLst>
          <pc:docMk/>
          <pc:sldMasterMk cId="2491098403" sldId="2147483701"/>
        </pc:sldMasterMkLst>
        <pc:sldLayoutChg chg="modSp">
          <pc:chgData name="Greg Metcalfe" userId="6010bf73-9d09-471f-8c31-9dc0ce6a024f" providerId="ADAL" clId="{B7ADF253-27F3-4E61-BF54-C628E66DF438}" dt="2023-10-02T16:32:09.910" v="18" actId="2711"/>
          <pc:sldLayoutMkLst>
            <pc:docMk/>
            <pc:sldMasterMk cId="2491098403" sldId="2147483701"/>
            <pc:sldLayoutMk cId="1556497666" sldId="2147483703"/>
          </pc:sldLayoutMkLst>
          <pc:spChg chg="mod">
            <ac:chgData name="Greg Metcalfe" userId="6010bf73-9d09-471f-8c31-9dc0ce6a024f" providerId="ADAL" clId="{B7ADF253-27F3-4E61-BF54-C628E66DF438}" dt="2023-10-02T16:32:05.046" v="17" actId="2711"/>
            <ac:spMkLst>
              <pc:docMk/>
              <pc:sldMasterMk cId="2491098403" sldId="2147483701"/>
              <pc:sldLayoutMk cId="1556497666" sldId="2147483703"/>
              <ac:spMk id="2" creationId="{238B56ED-7925-4325-AAE1-081033C56334}"/>
            </ac:spMkLst>
          </pc:spChg>
          <pc:spChg chg="mod">
            <ac:chgData name="Greg Metcalfe" userId="6010bf73-9d09-471f-8c31-9dc0ce6a024f" providerId="ADAL" clId="{B7ADF253-27F3-4E61-BF54-C628E66DF438}" dt="2023-10-02T16:32:09.910" v="18" actId="2711"/>
            <ac:spMkLst>
              <pc:docMk/>
              <pc:sldMasterMk cId="2491098403" sldId="2147483701"/>
              <pc:sldLayoutMk cId="1556497666" sldId="2147483703"/>
              <ac:spMk id="3" creationId="{D49B48E2-3D49-24E6-C77B-7F928D0FB3BA}"/>
            </ac:spMkLst>
          </pc:spChg>
        </pc:sldLayoutChg>
        <pc:sldLayoutChg chg="modSp">
          <pc:chgData name="Greg Metcalfe" userId="6010bf73-9d09-471f-8c31-9dc0ce6a024f" providerId="ADAL" clId="{B7ADF253-27F3-4E61-BF54-C628E66DF438}" dt="2023-10-02T16:32:22.807" v="20" actId="2711"/>
          <pc:sldLayoutMkLst>
            <pc:docMk/>
            <pc:sldMasterMk cId="2491098403" sldId="2147483701"/>
            <pc:sldLayoutMk cId="2869315097" sldId="2147483704"/>
          </pc:sldLayoutMkLst>
          <pc:spChg chg="mod">
            <ac:chgData name="Greg Metcalfe" userId="6010bf73-9d09-471f-8c31-9dc0ce6a024f" providerId="ADAL" clId="{B7ADF253-27F3-4E61-BF54-C628E66DF438}" dt="2023-10-02T16:32:17.596" v="19" actId="2711"/>
            <ac:spMkLst>
              <pc:docMk/>
              <pc:sldMasterMk cId="2491098403" sldId="2147483701"/>
              <pc:sldLayoutMk cId="2869315097" sldId="2147483704"/>
              <ac:spMk id="2" creationId="{E6562B17-2B0D-A881-AE73-A45B955E0E39}"/>
            </ac:spMkLst>
          </pc:spChg>
          <pc:spChg chg="mod">
            <ac:chgData name="Greg Metcalfe" userId="6010bf73-9d09-471f-8c31-9dc0ce6a024f" providerId="ADAL" clId="{B7ADF253-27F3-4E61-BF54-C628E66DF438}" dt="2023-10-02T16:32:22.807" v="20" actId="2711"/>
            <ac:spMkLst>
              <pc:docMk/>
              <pc:sldMasterMk cId="2491098403" sldId="2147483701"/>
              <pc:sldLayoutMk cId="2869315097" sldId="2147483704"/>
              <ac:spMk id="3" creationId="{DD43DD58-5085-D203-4DB6-5667D2C9D997}"/>
            </ac:spMkLst>
          </pc:spChg>
        </pc:sldLayoutChg>
        <pc:sldLayoutChg chg="modSp">
          <pc:chgData name="Greg Metcalfe" userId="6010bf73-9d09-471f-8c31-9dc0ce6a024f" providerId="ADAL" clId="{B7ADF253-27F3-4E61-BF54-C628E66DF438}" dt="2023-10-02T16:37:34.947" v="184" actId="2711"/>
          <pc:sldLayoutMkLst>
            <pc:docMk/>
            <pc:sldMasterMk cId="2491098403" sldId="2147483701"/>
            <pc:sldLayoutMk cId="4250976028" sldId="2147483705"/>
          </pc:sldLayoutMkLst>
          <pc:spChg chg="mod">
            <ac:chgData name="Greg Metcalfe" userId="6010bf73-9d09-471f-8c31-9dc0ce6a024f" providerId="ADAL" clId="{B7ADF253-27F3-4E61-BF54-C628E66DF438}" dt="2023-10-02T16:37:24.990" v="182" actId="2711"/>
            <ac:spMkLst>
              <pc:docMk/>
              <pc:sldMasterMk cId="2491098403" sldId="2147483701"/>
              <pc:sldLayoutMk cId="4250976028" sldId="2147483705"/>
              <ac:spMk id="2" creationId="{976DF139-4981-F875-265B-A8AB5B2B3746}"/>
            </ac:spMkLst>
          </pc:spChg>
          <pc:spChg chg="mod">
            <ac:chgData name="Greg Metcalfe" userId="6010bf73-9d09-471f-8c31-9dc0ce6a024f" providerId="ADAL" clId="{B7ADF253-27F3-4E61-BF54-C628E66DF438}" dt="2023-10-02T16:37:29.733" v="183" actId="2711"/>
            <ac:spMkLst>
              <pc:docMk/>
              <pc:sldMasterMk cId="2491098403" sldId="2147483701"/>
              <pc:sldLayoutMk cId="4250976028" sldId="2147483705"/>
              <ac:spMk id="3" creationId="{4F6DD8ED-EA30-8C7D-D228-D9C83FC658DA}"/>
            </ac:spMkLst>
          </pc:spChg>
          <pc:spChg chg="mod">
            <ac:chgData name="Greg Metcalfe" userId="6010bf73-9d09-471f-8c31-9dc0ce6a024f" providerId="ADAL" clId="{B7ADF253-27F3-4E61-BF54-C628E66DF438}" dt="2023-10-02T16:37:34.947" v="184" actId="2711"/>
            <ac:spMkLst>
              <pc:docMk/>
              <pc:sldMasterMk cId="2491098403" sldId="2147483701"/>
              <pc:sldLayoutMk cId="4250976028" sldId="2147483705"/>
              <ac:spMk id="4" creationId="{248670C1-1A10-31E4-7E9C-E6C58E5697FA}"/>
            </ac:spMkLst>
          </pc:spChg>
        </pc:sldLayoutChg>
        <pc:sldLayoutChg chg="modSp">
          <pc:chgData name="Greg Metcalfe" userId="6010bf73-9d09-471f-8c31-9dc0ce6a024f" providerId="ADAL" clId="{B7ADF253-27F3-4E61-BF54-C628E66DF438}" dt="2023-10-02T16:37:59.777" v="189" actId="2711"/>
          <pc:sldLayoutMkLst>
            <pc:docMk/>
            <pc:sldMasterMk cId="2491098403" sldId="2147483701"/>
            <pc:sldLayoutMk cId="3283926178" sldId="2147483706"/>
          </pc:sldLayoutMkLst>
          <pc:spChg chg="mod">
            <ac:chgData name="Greg Metcalfe" userId="6010bf73-9d09-471f-8c31-9dc0ce6a024f" providerId="ADAL" clId="{B7ADF253-27F3-4E61-BF54-C628E66DF438}" dt="2023-10-02T16:37:40.455" v="185" actId="2711"/>
            <ac:spMkLst>
              <pc:docMk/>
              <pc:sldMasterMk cId="2491098403" sldId="2147483701"/>
              <pc:sldLayoutMk cId="3283926178" sldId="2147483706"/>
              <ac:spMk id="2" creationId="{F6925729-0DBD-4E6F-A9E6-D2B3F044677B}"/>
            </ac:spMkLst>
          </pc:spChg>
          <pc:spChg chg="mod">
            <ac:chgData name="Greg Metcalfe" userId="6010bf73-9d09-471f-8c31-9dc0ce6a024f" providerId="ADAL" clId="{B7ADF253-27F3-4E61-BF54-C628E66DF438}" dt="2023-10-02T16:37:45.314" v="186" actId="2711"/>
            <ac:spMkLst>
              <pc:docMk/>
              <pc:sldMasterMk cId="2491098403" sldId="2147483701"/>
              <pc:sldLayoutMk cId="3283926178" sldId="2147483706"/>
              <ac:spMk id="3" creationId="{E097F222-C918-94B6-1C2C-95C63B36A6F8}"/>
            </ac:spMkLst>
          </pc:spChg>
          <pc:spChg chg="mod">
            <ac:chgData name="Greg Metcalfe" userId="6010bf73-9d09-471f-8c31-9dc0ce6a024f" providerId="ADAL" clId="{B7ADF253-27F3-4E61-BF54-C628E66DF438}" dt="2023-10-02T16:37:53.640" v="188" actId="2711"/>
            <ac:spMkLst>
              <pc:docMk/>
              <pc:sldMasterMk cId="2491098403" sldId="2147483701"/>
              <pc:sldLayoutMk cId="3283926178" sldId="2147483706"/>
              <ac:spMk id="4" creationId="{28D03ACF-4591-93AD-C00A-3220276DCF70}"/>
            </ac:spMkLst>
          </pc:spChg>
          <pc:spChg chg="mod">
            <ac:chgData name="Greg Metcalfe" userId="6010bf73-9d09-471f-8c31-9dc0ce6a024f" providerId="ADAL" clId="{B7ADF253-27F3-4E61-BF54-C628E66DF438}" dt="2023-10-02T16:37:49.175" v="187" actId="2711"/>
            <ac:spMkLst>
              <pc:docMk/>
              <pc:sldMasterMk cId="2491098403" sldId="2147483701"/>
              <pc:sldLayoutMk cId="3283926178" sldId="2147483706"/>
              <ac:spMk id="5" creationId="{C9F64171-B68A-00F7-46CB-408D20350B4F}"/>
            </ac:spMkLst>
          </pc:spChg>
          <pc:spChg chg="mod">
            <ac:chgData name="Greg Metcalfe" userId="6010bf73-9d09-471f-8c31-9dc0ce6a024f" providerId="ADAL" clId="{B7ADF253-27F3-4E61-BF54-C628E66DF438}" dt="2023-10-02T16:37:59.777" v="189" actId="2711"/>
            <ac:spMkLst>
              <pc:docMk/>
              <pc:sldMasterMk cId="2491098403" sldId="2147483701"/>
              <pc:sldLayoutMk cId="3283926178" sldId="2147483706"/>
              <ac:spMk id="6" creationId="{81CF257F-A091-4776-C8BB-58A7F145E0E4}"/>
            </ac:spMkLst>
          </pc:spChg>
        </pc:sldLayoutChg>
      </pc:sldMasterChg>
    </pc:docChg>
  </pc:docChgLst>
  <pc:docChgLst>
    <pc:chgData name="Preston Lay" userId="S::preston.lay@dps.ok.gov::61bb974c-50dd-47f6-a486-23080f01b82c" providerId="AD" clId="Web-{B5A11CA3-0807-6E27-5C3B-72F7554A9372}"/>
    <pc:docChg chg="modSld">
      <pc:chgData name="Preston Lay" userId="S::preston.lay@dps.ok.gov::61bb974c-50dd-47f6-a486-23080f01b82c" providerId="AD" clId="Web-{B5A11CA3-0807-6E27-5C3B-72F7554A9372}" dt="2023-09-17T10:52:00.104" v="0" actId="20577"/>
      <pc:docMkLst>
        <pc:docMk/>
      </pc:docMkLst>
      <pc:sldChg chg="modSp">
        <pc:chgData name="Preston Lay" userId="S::preston.lay@dps.ok.gov::61bb974c-50dd-47f6-a486-23080f01b82c" providerId="AD" clId="Web-{B5A11CA3-0807-6E27-5C3B-72F7554A9372}" dt="2023-09-17T10:52:00.104" v="0" actId="20577"/>
        <pc:sldMkLst>
          <pc:docMk/>
          <pc:sldMk cId="2898121279" sldId="326"/>
        </pc:sldMkLst>
        <pc:spChg chg="mod">
          <ac:chgData name="Preston Lay" userId="S::preston.lay@dps.ok.gov::61bb974c-50dd-47f6-a486-23080f01b82c" providerId="AD" clId="Web-{B5A11CA3-0807-6E27-5C3B-72F7554A9372}" dt="2023-09-17T10:52:00.104" v="0" actId="20577"/>
          <ac:spMkLst>
            <pc:docMk/>
            <pc:sldMk cId="2898121279" sldId="326"/>
            <ac:spMk id="4" creationId="{7C3C7B69-E016-0750-B16A-62A1F617BB4F}"/>
          </ac:spMkLst>
        </pc:spChg>
      </pc:sldChg>
    </pc:docChg>
  </pc:docChgLst>
  <pc:docChgLst>
    <pc:chgData name="Greg Metcalfe" userId="6010bf73-9d09-471f-8c31-9dc0ce6a024f" providerId="ADAL" clId="{613B5E8B-F130-45C5-8AF4-41DFD4C0CF58}"/>
    <pc:docChg chg="modSld">
      <pc:chgData name="Greg Metcalfe" userId="6010bf73-9d09-471f-8c31-9dc0ce6a024f" providerId="ADAL" clId="{613B5E8B-F130-45C5-8AF4-41DFD4C0CF58}" dt="2023-10-19T13:04:54.184" v="0" actId="20577"/>
      <pc:docMkLst>
        <pc:docMk/>
      </pc:docMkLst>
      <pc:sldChg chg="modSp mod">
        <pc:chgData name="Greg Metcalfe" userId="6010bf73-9d09-471f-8c31-9dc0ce6a024f" providerId="ADAL" clId="{613B5E8B-F130-45C5-8AF4-41DFD4C0CF58}" dt="2023-10-19T13:04:54.184" v="0" actId="20577"/>
        <pc:sldMkLst>
          <pc:docMk/>
          <pc:sldMk cId="810996062" sldId="359"/>
        </pc:sldMkLst>
        <pc:spChg chg="mod">
          <ac:chgData name="Greg Metcalfe" userId="6010bf73-9d09-471f-8c31-9dc0ce6a024f" providerId="ADAL" clId="{613B5E8B-F130-45C5-8AF4-41DFD4C0CF58}" dt="2023-10-19T13:04:54.184" v="0" actId="20577"/>
          <ac:spMkLst>
            <pc:docMk/>
            <pc:sldMk cId="810996062" sldId="359"/>
            <ac:spMk id="2" creationId="{58C5D23C-64E2-50BA-406A-4A704F95E607}"/>
          </ac:spMkLst>
        </pc:spChg>
      </pc:sldChg>
    </pc:docChg>
  </pc:docChgLst>
  <pc:docChgLst>
    <pc:chgData name="Greg Metcalfe" userId="6010bf73-9d09-471f-8c31-9dc0ce6a024f" providerId="ADAL" clId="{AB32AB86-3D7E-4A0B-A1E5-3F19A7B47398}"/>
    <pc:docChg chg="undo custSel addSld delSld modSld sldOrd">
      <pc:chgData name="Greg Metcalfe" userId="6010bf73-9d09-471f-8c31-9dc0ce6a024f" providerId="ADAL" clId="{AB32AB86-3D7E-4A0B-A1E5-3F19A7B47398}" dt="2022-10-13T15:33:37.586" v="7127" actId="47"/>
      <pc:docMkLst>
        <pc:docMk/>
      </pc:docMkLst>
      <pc:sldChg chg="modSp mod">
        <pc:chgData name="Greg Metcalfe" userId="6010bf73-9d09-471f-8c31-9dc0ce6a024f" providerId="ADAL" clId="{AB32AB86-3D7E-4A0B-A1E5-3F19A7B47398}" dt="2022-10-12T17:47:10.284" v="158" actId="14100"/>
        <pc:sldMkLst>
          <pc:docMk/>
          <pc:sldMk cId="1642425379" sldId="256"/>
        </pc:sldMkLst>
        <pc:spChg chg="mod">
          <ac:chgData name="Greg Metcalfe" userId="6010bf73-9d09-471f-8c31-9dc0ce6a024f" providerId="ADAL" clId="{AB32AB86-3D7E-4A0B-A1E5-3F19A7B47398}" dt="2022-10-12T17:44:32.902" v="25" actId="115"/>
          <ac:spMkLst>
            <pc:docMk/>
            <pc:sldMk cId="1642425379" sldId="256"/>
            <ac:spMk id="2" creationId="{216815C6-3AD0-46E6-A74A-1967BD91AF50}"/>
          </ac:spMkLst>
        </pc:spChg>
        <pc:spChg chg="mod">
          <ac:chgData name="Greg Metcalfe" userId="6010bf73-9d09-471f-8c31-9dc0ce6a024f" providerId="ADAL" clId="{AB32AB86-3D7E-4A0B-A1E5-3F19A7B47398}" dt="2022-10-12T17:47:10.284" v="158" actId="14100"/>
          <ac:spMkLst>
            <pc:docMk/>
            <pc:sldMk cId="1642425379" sldId="256"/>
            <ac:spMk id="10" creationId="{F1D2C485-B9E9-B906-0150-7E900AF79B7E}"/>
          </ac:spMkLst>
        </pc:spChg>
      </pc:sldChg>
      <pc:sldChg chg="delSp modSp del mod">
        <pc:chgData name="Greg Metcalfe" userId="6010bf73-9d09-471f-8c31-9dc0ce6a024f" providerId="ADAL" clId="{AB32AB86-3D7E-4A0B-A1E5-3F19A7B47398}" dt="2022-10-13T15:33:37.586" v="7127" actId="47"/>
        <pc:sldMkLst>
          <pc:docMk/>
          <pc:sldMk cId="1738561688" sldId="261"/>
        </pc:sldMkLst>
        <pc:spChg chg="mod">
          <ac:chgData name="Greg Metcalfe" userId="6010bf73-9d09-471f-8c31-9dc0ce6a024f" providerId="ADAL" clId="{AB32AB86-3D7E-4A0B-A1E5-3F19A7B47398}" dt="2022-10-12T18:07:06.009" v="968" actId="1076"/>
          <ac:spMkLst>
            <pc:docMk/>
            <pc:sldMk cId="1738561688" sldId="261"/>
            <ac:spMk id="3" creationId="{7D779DE4-CAEA-4617-897E-FEC9A2AC2D6A}"/>
          </ac:spMkLst>
        </pc:spChg>
        <pc:spChg chg="mod">
          <ac:chgData name="Greg Metcalfe" userId="6010bf73-9d09-471f-8c31-9dc0ce6a024f" providerId="ADAL" clId="{AB32AB86-3D7E-4A0B-A1E5-3F19A7B47398}" dt="2022-10-12T18:07:19.163" v="970" actId="1076"/>
          <ac:spMkLst>
            <pc:docMk/>
            <pc:sldMk cId="1738561688" sldId="261"/>
            <ac:spMk id="4" creationId="{F5FF1291-56EB-4A7B-A198-1D91F9ECC5D3}"/>
          </ac:spMkLst>
        </pc:spChg>
        <pc:spChg chg="mod">
          <ac:chgData name="Greg Metcalfe" userId="6010bf73-9d09-471f-8c31-9dc0ce6a024f" providerId="ADAL" clId="{AB32AB86-3D7E-4A0B-A1E5-3F19A7B47398}" dt="2022-10-12T18:07:11.773" v="969" actId="1076"/>
          <ac:spMkLst>
            <pc:docMk/>
            <pc:sldMk cId="1738561688" sldId="261"/>
            <ac:spMk id="7" creationId="{D7EB25CA-DA83-483D-AF83-0001BDF2DE2B}"/>
          </ac:spMkLst>
        </pc:spChg>
        <pc:spChg chg="mod">
          <ac:chgData name="Greg Metcalfe" userId="6010bf73-9d09-471f-8c31-9dc0ce6a024f" providerId="ADAL" clId="{AB32AB86-3D7E-4A0B-A1E5-3F19A7B47398}" dt="2022-10-12T18:07:23.795" v="971" actId="1076"/>
          <ac:spMkLst>
            <pc:docMk/>
            <pc:sldMk cId="1738561688" sldId="261"/>
            <ac:spMk id="8" creationId="{B46CE8C6-E12D-4A0D-8553-7FFA31941D56}"/>
          </ac:spMkLst>
        </pc:spChg>
        <pc:spChg chg="del">
          <ac:chgData name="Greg Metcalfe" userId="6010bf73-9d09-471f-8c31-9dc0ce6a024f" providerId="ADAL" clId="{AB32AB86-3D7E-4A0B-A1E5-3F19A7B47398}" dt="2022-10-12T18:03:53.356" v="812" actId="478"/>
          <ac:spMkLst>
            <pc:docMk/>
            <pc:sldMk cId="1738561688" sldId="261"/>
            <ac:spMk id="11" creationId="{40BF6865-7FAE-4B56-A995-ADF1582DCC64}"/>
          </ac:spMkLst>
        </pc:spChg>
        <pc:spChg chg="del">
          <ac:chgData name="Greg Metcalfe" userId="6010bf73-9d09-471f-8c31-9dc0ce6a024f" providerId="ADAL" clId="{AB32AB86-3D7E-4A0B-A1E5-3F19A7B47398}" dt="2022-10-12T18:03:58.274" v="814" actId="478"/>
          <ac:spMkLst>
            <pc:docMk/>
            <pc:sldMk cId="1738561688" sldId="261"/>
            <ac:spMk id="13" creationId="{E3984D70-BD95-4E1F-9725-902B5D74DED6}"/>
          </ac:spMkLst>
        </pc:spChg>
        <pc:spChg chg="del">
          <ac:chgData name="Greg Metcalfe" userId="6010bf73-9d09-471f-8c31-9dc0ce6a024f" providerId="ADAL" clId="{AB32AB86-3D7E-4A0B-A1E5-3F19A7B47398}" dt="2022-10-12T18:03:56.180" v="813" actId="478"/>
          <ac:spMkLst>
            <pc:docMk/>
            <pc:sldMk cId="1738561688" sldId="261"/>
            <ac:spMk id="80" creationId="{81398ED2-66DB-46EA-8D89-B07A5C039997}"/>
          </ac:spMkLst>
        </pc:spChg>
      </pc:sldChg>
      <pc:sldChg chg="delSp mod">
        <pc:chgData name="Greg Metcalfe" userId="6010bf73-9d09-471f-8c31-9dc0ce6a024f" providerId="ADAL" clId="{AB32AB86-3D7E-4A0B-A1E5-3F19A7B47398}" dt="2022-10-12T18:04:47.177" v="826" actId="478"/>
        <pc:sldMkLst>
          <pc:docMk/>
          <pc:sldMk cId="2243494996" sldId="277"/>
        </pc:sldMkLst>
        <pc:spChg chg="del">
          <ac:chgData name="Greg Metcalfe" userId="6010bf73-9d09-471f-8c31-9dc0ce6a024f" providerId="ADAL" clId="{AB32AB86-3D7E-4A0B-A1E5-3F19A7B47398}" dt="2022-10-12T18:04:47.177" v="826" actId="478"/>
          <ac:spMkLst>
            <pc:docMk/>
            <pc:sldMk cId="2243494996" sldId="277"/>
            <ac:spMk id="4" creationId="{328F602C-7F98-4C02-99D4-ED65E00D66A4}"/>
          </ac:spMkLst>
        </pc:spChg>
        <pc:spChg chg="del">
          <ac:chgData name="Greg Metcalfe" userId="6010bf73-9d09-471f-8c31-9dc0ce6a024f" providerId="ADAL" clId="{AB32AB86-3D7E-4A0B-A1E5-3F19A7B47398}" dt="2022-10-12T18:04:44.376" v="825" actId="478"/>
          <ac:spMkLst>
            <pc:docMk/>
            <pc:sldMk cId="2243494996" sldId="277"/>
            <ac:spMk id="5" creationId="{AF29EA23-F34E-486A-B8B2-0C3019266975}"/>
          </ac:spMkLst>
        </pc:spChg>
        <pc:spChg chg="del">
          <ac:chgData name="Greg Metcalfe" userId="6010bf73-9d09-471f-8c31-9dc0ce6a024f" providerId="ADAL" clId="{AB32AB86-3D7E-4A0B-A1E5-3F19A7B47398}" dt="2022-10-12T18:04:42.586" v="824" actId="478"/>
          <ac:spMkLst>
            <pc:docMk/>
            <pc:sldMk cId="2243494996" sldId="277"/>
            <ac:spMk id="6" creationId="{B69DF042-37C5-4E09-AA4C-AA66649C9533}"/>
          </ac:spMkLst>
        </pc:spChg>
      </pc:sldChg>
      <pc:sldChg chg="delSp del mod">
        <pc:chgData name="Greg Metcalfe" userId="6010bf73-9d09-471f-8c31-9dc0ce6a024f" providerId="ADAL" clId="{AB32AB86-3D7E-4A0B-A1E5-3F19A7B47398}" dt="2022-10-13T15:33:37.586" v="7127" actId="47"/>
        <pc:sldMkLst>
          <pc:docMk/>
          <pc:sldMk cId="1844941827" sldId="289"/>
        </pc:sldMkLst>
        <pc:spChg chg="del">
          <ac:chgData name="Greg Metcalfe" userId="6010bf73-9d09-471f-8c31-9dc0ce6a024f" providerId="ADAL" clId="{AB32AB86-3D7E-4A0B-A1E5-3F19A7B47398}" dt="2022-10-12T18:04:31.952" v="821" actId="478"/>
          <ac:spMkLst>
            <pc:docMk/>
            <pc:sldMk cId="1844941827" sldId="289"/>
            <ac:spMk id="20" creationId="{A74D661B-510C-4CF2-BF77-3EAFB649883D}"/>
          </ac:spMkLst>
        </pc:spChg>
        <pc:spChg chg="del">
          <ac:chgData name="Greg Metcalfe" userId="6010bf73-9d09-471f-8c31-9dc0ce6a024f" providerId="ADAL" clId="{AB32AB86-3D7E-4A0B-A1E5-3F19A7B47398}" dt="2022-10-12T18:04:35.481" v="822" actId="478"/>
          <ac:spMkLst>
            <pc:docMk/>
            <pc:sldMk cId="1844941827" sldId="289"/>
            <ac:spMk id="21" creationId="{7E44CAC0-3B5A-49F6-A2CB-0BC80D111A87}"/>
          </ac:spMkLst>
        </pc:spChg>
        <pc:spChg chg="del">
          <ac:chgData name="Greg Metcalfe" userId="6010bf73-9d09-471f-8c31-9dc0ce6a024f" providerId="ADAL" clId="{AB32AB86-3D7E-4A0B-A1E5-3F19A7B47398}" dt="2022-10-12T18:04:38.670" v="823" actId="478"/>
          <ac:spMkLst>
            <pc:docMk/>
            <pc:sldMk cId="1844941827" sldId="289"/>
            <ac:spMk id="22" creationId="{5D1BD041-3428-4D62-934F-F3FF6D36F90F}"/>
          </ac:spMkLst>
        </pc:spChg>
      </pc:sldChg>
      <pc:sldChg chg="delSp mod">
        <pc:chgData name="Greg Metcalfe" userId="6010bf73-9d09-471f-8c31-9dc0ce6a024f" providerId="ADAL" clId="{AB32AB86-3D7E-4A0B-A1E5-3F19A7B47398}" dt="2022-10-12T18:04:55.800" v="829" actId="478"/>
        <pc:sldMkLst>
          <pc:docMk/>
          <pc:sldMk cId="493732849" sldId="294"/>
        </pc:sldMkLst>
        <pc:spChg chg="del">
          <ac:chgData name="Greg Metcalfe" userId="6010bf73-9d09-471f-8c31-9dc0ce6a024f" providerId="ADAL" clId="{AB32AB86-3D7E-4A0B-A1E5-3F19A7B47398}" dt="2022-10-12T18:04:55.800" v="829" actId="478"/>
          <ac:spMkLst>
            <pc:docMk/>
            <pc:sldMk cId="493732849" sldId="294"/>
            <ac:spMk id="4" creationId="{328F602C-7F98-4C02-99D4-ED65E00D66A4}"/>
          </ac:spMkLst>
        </pc:spChg>
        <pc:spChg chg="del">
          <ac:chgData name="Greg Metcalfe" userId="6010bf73-9d09-471f-8c31-9dc0ce6a024f" providerId="ADAL" clId="{AB32AB86-3D7E-4A0B-A1E5-3F19A7B47398}" dt="2022-10-12T18:04:53.721" v="828" actId="478"/>
          <ac:spMkLst>
            <pc:docMk/>
            <pc:sldMk cId="493732849" sldId="294"/>
            <ac:spMk id="5" creationId="{AF29EA23-F34E-486A-B8B2-0C3019266975}"/>
          </ac:spMkLst>
        </pc:spChg>
        <pc:spChg chg="del">
          <ac:chgData name="Greg Metcalfe" userId="6010bf73-9d09-471f-8c31-9dc0ce6a024f" providerId="ADAL" clId="{AB32AB86-3D7E-4A0B-A1E5-3F19A7B47398}" dt="2022-10-12T18:04:51.894" v="827" actId="478"/>
          <ac:spMkLst>
            <pc:docMk/>
            <pc:sldMk cId="493732849" sldId="294"/>
            <ac:spMk id="6" creationId="{B69DF042-37C5-4E09-AA4C-AA66649C9533}"/>
          </ac:spMkLst>
        </pc:spChg>
      </pc:sldChg>
      <pc:sldChg chg="delSp mod">
        <pc:chgData name="Greg Metcalfe" userId="6010bf73-9d09-471f-8c31-9dc0ce6a024f" providerId="ADAL" clId="{AB32AB86-3D7E-4A0B-A1E5-3F19A7B47398}" dt="2022-10-12T18:05:04.595" v="832" actId="478"/>
        <pc:sldMkLst>
          <pc:docMk/>
          <pc:sldMk cId="3150479517" sldId="295"/>
        </pc:sldMkLst>
        <pc:spChg chg="del">
          <ac:chgData name="Greg Metcalfe" userId="6010bf73-9d09-471f-8c31-9dc0ce6a024f" providerId="ADAL" clId="{AB32AB86-3D7E-4A0B-A1E5-3F19A7B47398}" dt="2022-10-12T18:05:04.595" v="832" actId="478"/>
          <ac:spMkLst>
            <pc:docMk/>
            <pc:sldMk cId="3150479517" sldId="295"/>
            <ac:spMk id="4" creationId="{328F602C-7F98-4C02-99D4-ED65E00D66A4}"/>
          </ac:spMkLst>
        </pc:spChg>
        <pc:spChg chg="del">
          <ac:chgData name="Greg Metcalfe" userId="6010bf73-9d09-471f-8c31-9dc0ce6a024f" providerId="ADAL" clId="{AB32AB86-3D7E-4A0B-A1E5-3F19A7B47398}" dt="2022-10-12T18:05:02.088" v="831" actId="478"/>
          <ac:spMkLst>
            <pc:docMk/>
            <pc:sldMk cId="3150479517" sldId="295"/>
            <ac:spMk id="5" creationId="{AF29EA23-F34E-486A-B8B2-0C3019266975}"/>
          </ac:spMkLst>
        </pc:spChg>
        <pc:spChg chg="del">
          <ac:chgData name="Greg Metcalfe" userId="6010bf73-9d09-471f-8c31-9dc0ce6a024f" providerId="ADAL" clId="{AB32AB86-3D7E-4A0B-A1E5-3F19A7B47398}" dt="2022-10-12T18:05:00.407" v="830" actId="478"/>
          <ac:spMkLst>
            <pc:docMk/>
            <pc:sldMk cId="3150479517" sldId="295"/>
            <ac:spMk id="6" creationId="{B69DF042-37C5-4E09-AA4C-AA66649C9533}"/>
          </ac:spMkLst>
        </pc:spChg>
      </pc:sldChg>
      <pc:sldChg chg="addSp delSp modSp mod ord">
        <pc:chgData name="Greg Metcalfe" userId="6010bf73-9d09-471f-8c31-9dc0ce6a024f" providerId="ADAL" clId="{AB32AB86-3D7E-4A0B-A1E5-3F19A7B47398}" dt="2022-10-12T20:48:52.850" v="3568" actId="1076"/>
        <pc:sldMkLst>
          <pc:docMk/>
          <pc:sldMk cId="1824839646" sldId="296"/>
        </pc:sldMkLst>
        <pc:spChg chg="mod">
          <ac:chgData name="Greg Metcalfe" userId="6010bf73-9d09-471f-8c31-9dc0ce6a024f" providerId="ADAL" clId="{AB32AB86-3D7E-4A0B-A1E5-3F19A7B47398}" dt="2022-10-12T20:48:35.663" v="3565" actId="1076"/>
          <ac:spMkLst>
            <pc:docMk/>
            <pc:sldMk cId="1824839646" sldId="296"/>
            <ac:spMk id="3" creationId="{13BB93BA-5670-3A0E-E10A-B32D79682DD7}"/>
          </ac:spMkLst>
        </pc:spChg>
        <pc:spChg chg="mod">
          <ac:chgData name="Greg Metcalfe" userId="6010bf73-9d09-471f-8c31-9dc0ce6a024f" providerId="ADAL" clId="{AB32AB86-3D7E-4A0B-A1E5-3F19A7B47398}" dt="2022-10-12T20:48:35.663" v="3565" actId="1076"/>
          <ac:spMkLst>
            <pc:docMk/>
            <pc:sldMk cId="1824839646" sldId="296"/>
            <ac:spMk id="4" creationId="{66F41EA8-20D8-2E28-4548-7F17F796E1AF}"/>
          </ac:spMkLst>
        </pc:spChg>
        <pc:spChg chg="mod">
          <ac:chgData name="Greg Metcalfe" userId="6010bf73-9d09-471f-8c31-9dc0ce6a024f" providerId="ADAL" clId="{AB32AB86-3D7E-4A0B-A1E5-3F19A7B47398}" dt="2022-10-12T20:48:42.612" v="3566" actId="1076"/>
          <ac:spMkLst>
            <pc:docMk/>
            <pc:sldMk cId="1824839646" sldId="296"/>
            <ac:spMk id="5" creationId="{E205A2B5-8F60-A150-7EAC-D6C219547740}"/>
          </ac:spMkLst>
        </pc:spChg>
        <pc:spChg chg="mod">
          <ac:chgData name="Greg Metcalfe" userId="6010bf73-9d09-471f-8c31-9dc0ce6a024f" providerId="ADAL" clId="{AB32AB86-3D7E-4A0B-A1E5-3F19A7B47398}" dt="2022-10-12T20:48:42.612" v="3566" actId="1076"/>
          <ac:spMkLst>
            <pc:docMk/>
            <pc:sldMk cId="1824839646" sldId="296"/>
            <ac:spMk id="6" creationId="{0821948F-5977-3298-AC8A-317763BA8D95}"/>
          </ac:spMkLst>
        </pc:spChg>
        <pc:spChg chg="mod">
          <ac:chgData name="Greg Metcalfe" userId="6010bf73-9d09-471f-8c31-9dc0ce6a024f" providerId="ADAL" clId="{AB32AB86-3D7E-4A0B-A1E5-3F19A7B47398}" dt="2022-10-12T20:48:52.850" v="3568" actId="1076"/>
          <ac:spMkLst>
            <pc:docMk/>
            <pc:sldMk cId="1824839646" sldId="296"/>
            <ac:spMk id="7" creationId="{971A989F-EE3E-196C-B55E-0D9D97AE81B7}"/>
          </ac:spMkLst>
        </pc:spChg>
        <pc:spChg chg="mod">
          <ac:chgData name="Greg Metcalfe" userId="6010bf73-9d09-471f-8c31-9dc0ce6a024f" providerId="ADAL" clId="{AB32AB86-3D7E-4A0B-A1E5-3F19A7B47398}" dt="2022-10-12T20:48:52.850" v="3568" actId="1076"/>
          <ac:spMkLst>
            <pc:docMk/>
            <pc:sldMk cId="1824839646" sldId="296"/>
            <ac:spMk id="8" creationId="{9C04611C-81AE-E205-9D44-76DE32FDE8A2}"/>
          </ac:spMkLst>
        </pc:spChg>
        <pc:spChg chg="mod">
          <ac:chgData name="Greg Metcalfe" userId="6010bf73-9d09-471f-8c31-9dc0ce6a024f" providerId="ADAL" clId="{AB32AB86-3D7E-4A0B-A1E5-3F19A7B47398}" dt="2022-10-12T20:48:19.768" v="3564" actId="255"/>
          <ac:spMkLst>
            <pc:docMk/>
            <pc:sldMk cId="1824839646" sldId="296"/>
            <ac:spMk id="9" creationId="{0398B7AB-E9EB-A5D2-4934-2AD86EA5D040}"/>
          </ac:spMkLst>
        </pc:spChg>
        <pc:spChg chg="del mod">
          <ac:chgData name="Greg Metcalfe" userId="6010bf73-9d09-471f-8c31-9dc0ce6a024f" providerId="ADAL" clId="{AB32AB86-3D7E-4A0B-A1E5-3F19A7B47398}" dt="2022-10-12T20:48:05.498" v="3559" actId="478"/>
          <ac:spMkLst>
            <pc:docMk/>
            <pc:sldMk cId="1824839646" sldId="296"/>
            <ac:spMk id="10" creationId="{A90D8139-6F41-D63F-EA65-49A9511FFDB6}"/>
          </ac:spMkLst>
        </pc:spChg>
        <pc:spChg chg="del">
          <ac:chgData name="Greg Metcalfe" userId="6010bf73-9d09-471f-8c31-9dc0ce6a024f" providerId="ADAL" clId="{AB32AB86-3D7E-4A0B-A1E5-3F19A7B47398}" dt="2022-10-12T18:04:18.418" v="818" actId="478"/>
          <ac:spMkLst>
            <pc:docMk/>
            <pc:sldMk cId="1824839646" sldId="296"/>
            <ac:spMk id="11" creationId="{C6D9BB19-E74A-9464-2574-32CA2052A095}"/>
          </ac:spMkLst>
        </pc:spChg>
        <pc:spChg chg="del">
          <ac:chgData name="Greg Metcalfe" userId="6010bf73-9d09-471f-8c31-9dc0ce6a024f" providerId="ADAL" clId="{AB32AB86-3D7E-4A0B-A1E5-3F19A7B47398}" dt="2022-10-12T18:04:22.331" v="819" actId="478"/>
          <ac:spMkLst>
            <pc:docMk/>
            <pc:sldMk cId="1824839646" sldId="296"/>
            <ac:spMk id="12" creationId="{6FDA5887-68B9-1FDE-6A9A-5063678E3128}"/>
          </ac:spMkLst>
        </pc:spChg>
        <pc:spChg chg="del">
          <ac:chgData name="Greg Metcalfe" userId="6010bf73-9d09-471f-8c31-9dc0ce6a024f" providerId="ADAL" clId="{AB32AB86-3D7E-4A0B-A1E5-3F19A7B47398}" dt="2022-10-12T18:04:25.646" v="820" actId="478"/>
          <ac:spMkLst>
            <pc:docMk/>
            <pc:sldMk cId="1824839646" sldId="296"/>
            <ac:spMk id="13" creationId="{8AE36F1C-C50F-B9B4-F770-E1E6545EC954}"/>
          </ac:spMkLst>
        </pc:spChg>
        <pc:spChg chg="add del mod">
          <ac:chgData name="Greg Metcalfe" userId="6010bf73-9d09-471f-8c31-9dc0ce6a024f" providerId="ADAL" clId="{AB32AB86-3D7E-4A0B-A1E5-3F19A7B47398}" dt="2022-10-12T20:48:47.326" v="3567" actId="478"/>
          <ac:spMkLst>
            <pc:docMk/>
            <pc:sldMk cId="1824839646" sldId="296"/>
            <ac:spMk id="16" creationId="{676E9F36-FA73-7F3F-CC9E-1A310D603C3B}"/>
          </ac:spMkLst>
        </pc:spChg>
      </pc:sldChg>
      <pc:sldChg chg="delSp add del mod">
        <pc:chgData name="Greg Metcalfe" userId="6010bf73-9d09-471f-8c31-9dc0ce6a024f" providerId="ADAL" clId="{AB32AB86-3D7E-4A0B-A1E5-3F19A7B47398}" dt="2022-10-13T15:33:37.586" v="7127" actId="47"/>
        <pc:sldMkLst>
          <pc:docMk/>
          <pc:sldMk cId="1016316034" sldId="300"/>
        </pc:sldMkLst>
        <pc:spChg chg="del">
          <ac:chgData name="Greg Metcalfe" userId="6010bf73-9d09-471f-8c31-9dc0ce6a024f" providerId="ADAL" clId="{AB32AB86-3D7E-4A0B-A1E5-3F19A7B47398}" dt="2022-10-12T18:04:04.233" v="815" actId="478"/>
          <ac:spMkLst>
            <pc:docMk/>
            <pc:sldMk cId="1016316034" sldId="300"/>
            <ac:spMk id="11" creationId="{40BF6865-7FAE-4B56-A995-ADF1582DCC64}"/>
          </ac:spMkLst>
        </pc:spChg>
        <pc:spChg chg="del">
          <ac:chgData name="Greg Metcalfe" userId="6010bf73-9d09-471f-8c31-9dc0ce6a024f" providerId="ADAL" clId="{AB32AB86-3D7E-4A0B-A1E5-3F19A7B47398}" dt="2022-10-12T18:04:11.972" v="817" actId="478"/>
          <ac:spMkLst>
            <pc:docMk/>
            <pc:sldMk cId="1016316034" sldId="300"/>
            <ac:spMk id="13" creationId="{E3984D70-BD95-4E1F-9725-902B5D74DED6}"/>
          </ac:spMkLst>
        </pc:spChg>
        <pc:spChg chg="del">
          <ac:chgData name="Greg Metcalfe" userId="6010bf73-9d09-471f-8c31-9dc0ce6a024f" providerId="ADAL" clId="{AB32AB86-3D7E-4A0B-A1E5-3F19A7B47398}" dt="2022-10-12T18:04:09.165" v="816" actId="478"/>
          <ac:spMkLst>
            <pc:docMk/>
            <pc:sldMk cId="1016316034" sldId="300"/>
            <ac:spMk id="80" creationId="{81398ED2-66DB-46EA-8D89-B07A5C039997}"/>
          </ac:spMkLst>
        </pc:spChg>
      </pc:sldChg>
      <pc:sldChg chg="del">
        <pc:chgData name="Greg Metcalfe" userId="6010bf73-9d09-471f-8c31-9dc0ce6a024f" providerId="ADAL" clId="{AB32AB86-3D7E-4A0B-A1E5-3F19A7B47398}" dt="2022-10-12T17:33:53.500" v="0" actId="47"/>
        <pc:sldMkLst>
          <pc:docMk/>
          <pc:sldMk cId="1641691069" sldId="300"/>
        </pc:sldMkLst>
      </pc:sldChg>
      <pc:sldChg chg="add del ord">
        <pc:chgData name="Greg Metcalfe" userId="6010bf73-9d09-471f-8c31-9dc0ce6a024f" providerId="ADAL" clId="{AB32AB86-3D7E-4A0B-A1E5-3F19A7B47398}" dt="2022-10-12T19:12:22.422" v="2319" actId="47"/>
        <pc:sldMkLst>
          <pc:docMk/>
          <pc:sldMk cId="3209576854" sldId="301"/>
        </pc:sldMkLst>
      </pc:sldChg>
      <pc:sldChg chg="add del setBg">
        <pc:chgData name="Greg Metcalfe" userId="6010bf73-9d09-471f-8c31-9dc0ce6a024f" providerId="ADAL" clId="{AB32AB86-3D7E-4A0B-A1E5-3F19A7B47398}" dt="2022-10-12T18:15:04.624" v="976"/>
        <pc:sldMkLst>
          <pc:docMk/>
          <pc:sldMk cId="524925089" sldId="302"/>
        </pc:sldMkLst>
      </pc:sldChg>
      <pc:sldChg chg="addSp delSp modSp new mod modNotesTx">
        <pc:chgData name="Greg Metcalfe" userId="6010bf73-9d09-471f-8c31-9dc0ce6a024f" providerId="ADAL" clId="{AB32AB86-3D7E-4A0B-A1E5-3F19A7B47398}" dt="2022-10-12T18:53:23.050" v="1739" actId="1076"/>
        <pc:sldMkLst>
          <pc:docMk/>
          <pc:sldMk cId="604389765" sldId="302"/>
        </pc:sldMkLst>
        <pc:spChg chg="del mod">
          <ac:chgData name="Greg Metcalfe" userId="6010bf73-9d09-471f-8c31-9dc0ce6a024f" providerId="ADAL" clId="{AB32AB86-3D7E-4A0B-A1E5-3F19A7B47398}" dt="2022-10-12T18:43:18.555" v="997" actId="478"/>
          <ac:spMkLst>
            <pc:docMk/>
            <pc:sldMk cId="604389765" sldId="302"/>
            <ac:spMk id="2" creationId="{5E24EE6C-3BA7-8994-AA38-3613349AFBED}"/>
          </ac:spMkLst>
        </pc:spChg>
        <pc:spChg chg="del">
          <ac:chgData name="Greg Metcalfe" userId="6010bf73-9d09-471f-8c31-9dc0ce6a024f" providerId="ADAL" clId="{AB32AB86-3D7E-4A0B-A1E5-3F19A7B47398}" dt="2022-10-12T18:16:13.754" v="984" actId="478"/>
          <ac:spMkLst>
            <pc:docMk/>
            <pc:sldMk cId="604389765" sldId="302"/>
            <ac:spMk id="3" creationId="{09BCCFF3-9794-0123-AEB9-29D768D3560E}"/>
          </ac:spMkLst>
        </pc:spChg>
        <pc:spChg chg="del">
          <ac:chgData name="Greg Metcalfe" userId="6010bf73-9d09-471f-8c31-9dc0ce6a024f" providerId="ADAL" clId="{AB32AB86-3D7E-4A0B-A1E5-3F19A7B47398}" dt="2022-10-12T18:17:22.336" v="993" actId="478"/>
          <ac:spMkLst>
            <pc:docMk/>
            <pc:sldMk cId="604389765" sldId="302"/>
            <ac:spMk id="4" creationId="{E21B775C-5E2C-108C-2D37-B7DB1BC4AD1B}"/>
          </ac:spMkLst>
        </pc:spChg>
        <pc:spChg chg="del">
          <ac:chgData name="Greg Metcalfe" userId="6010bf73-9d09-471f-8c31-9dc0ce6a024f" providerId="ADAL" clId="{AB32AB86-3D7E-4A0B-A1E5-3F19A7B47398}" dt="2022-10-12T18:17:20.195" v="992" actId="478"/>
          <ac:spMkLst>
            <pc:docMk/>
            <pc:sldMk cId="604389765" sldId="302"/>
            <ac:spMk id="5" creationId="{CFADBE7C-1FA3-AFD1-2EDE-098AACB290DD}"/>
          </ac:spMkLst>
        </pc:spChg>
        <pc:spChg chg="del">
          <ac:chgData name="Greg Metcalfe" userId="6010bf73-9d09-471f-8c31-9dc0ce6a024f" providerId="ADAL" clId="{AB32AB86-3D7E-4A0B-A1E5-3F19A7B47398}" dt="2022-10-12T18:17:24.678" v="994" actId="478"/>
          <ac:spMkLst>
            <pc:docMk/>
            <pc:sldMk cId="604389765" sldId="302"/>
            <ac:spMk id="6" creationId="{6A2FBA98-B7D3-B44E-5472-1A97C464F0BA}"/>
          </ac:spMkLst>
        </pc:spChg>
        <pc:spChg chg="add mod">
          <ac:chgData name="Greg Metcalfe" userId="6010bf73-9d09-471f-8c31-9dc0ce6a024f" providerId="ADAL" clId="{AB32AB86-3D7E-4A0B-A1E5-3F19A7B47398}" dt="2022-10-12T18:53:23.050" v="1739" actId="1076"/>
          <ac:spMkLst>
            <pc:docMk/>
            <pc:sldMk cId="604389765" sldId="302"/>
            <ac:spMk id="7" creationId="{F93F856D-D19B-7247-3E16-01C0874D47B0}"/>
          </ac:spMkLst>
        </pc:spChg>
        <pc:spChg chg="add del mod">
          <ac:chgData name="Greg Metcalfe" userId="6010bf73-9d09-471f-8c31-9dc0ce6a024f" providerId="ADAL" clId="{AB32AB86-3D7E-4A0B-A1E5-3F19A7B47398}" dt="2022-10-12T18:43:21.111" v="998" actId="478"/>
          <ac:spMkLst>
            <pc:docMk/>
            <pc:sldMk cId="604389765" sldId="302"/>
            <ac:spMk id="9" creationId="{52559FD0-1B79-72AC-9A2D-463E38CC01AC}"/>
          </ac:spMkLst>
        </pc:spChg>
        <pc:spChg chg="add mod">
          <ac:chgData name="Greg Metcalfe" userId="6010bf73-9d09-471f-8c31-9dc0ce6a024f" providerId="ADAL" clId="{AB32AB86-3D7E-4A0B-A1E5-3F19A7B47398}" dt="2022-10-12T18:53:17.076" v="1738" actId="1076"/>
          <ac:spMkLst>
            <pc:docMk/>
            <pc:sldMk cId="604389765" sldId="302"/>
            <ac:spMk id="10" creationId="{7F2D69FD-E8AC-45FB-9C52-E01FA9D8E409}"/>
          </ac:spMkLst>
        </pc:spChg>
        <pc:picChg chg="add mod modCrop">
          <ac:chgData name="Greg Metcalfe" userId="6010bf73-9d09-471f-8c31-9dc0ce6a024f" providerId="ADAL" clId="{AB32AB86-3D7E-4A0B-A1E5-3F19A7B47398}" dt="2022-10-12T18:52:43.978" v="1734" actId="1076"/>
          <ac:picMkLst>
            <pc:docMk/>
            <pc:sldMk cId="604389765" sldId="302"/>
            <ac:picMk id="12" creationId="{B410290A-90F2-4361-83DA-4DE7C5F260C3}"/>
          </ac:picMkLst>
        </pc:picChg>
      </pc:sldChg>
      <pc:sldChg chg="addSp delSp modSp add mod modNotesTx">
        <pc:chgData name="Greg Metcalfe" userId="6010bf73-9d09-471f-8c31-9dc0ce6a024f" providerId="ADAL" clId="{AB32AB86-3D7E-4A0B-A1E5-3F19A7B47398}" dt="2022-10-12T20:35:18.039" v="3436" actId="20577"/>
        <pc:sldMkLst>
          <pc:docMk/>
          <pc:sldMk cId="799678746" sldId="303"/>
        </pc:sldMkLst>
        <pc:spChg chg="mod">
          <ac:chgData name="Greg Metcalfe" userId="6010bf73-9d09-471f-8c31-9dc0ce6a024f" providerId="ADAL" clId="{AB32AB86-3D7E-4A0B-A1E5-3F19A7B47398}" dt="2022-10-12T20:35:18.039" v="3436" actId="20577"/>
          <ac:spMkLst>
            <pc:docMk/>
            <pc:sldMk cId="799678746" sldId="303"/>
            <ac:spMk id="7" creationId="{F93F856D-D19B-7247-3E16-01C0874D47B0}"/>
          </ac:spMkLst>
        </pc:spChg>
        <pc:spChg chg="mod">
          <ac:chgData name="Greg Metcalfe" userId="6010bf73-9d09-471f-8c31-9dc0ce6a024f" providerId="ADAL" clId="{AB32AB86-3D7E-4A0B-A1E5-3F19A7B47398}" dt="2022-10-12T19:11:11.532" v="2294" actId="1076"/>
          <ac:spMkLst>
            <pc:docMk/>
            <pc:sldMk cId="799678746" sldId="303"/>
            <ac:spMk id="10" creationId="{7F2D69FD-E8AC-45FB-9C52-E01FA9D8E409}"/>
          </ac:spMkLst>
        </pc:spChg>
        <pc:picChg chg="add mod">
          <ac:chgData name="Greg Metcalfe" userId="6010bf73-9d09-471f-8c31-9dc0ce6a024f" providerId="ADAL" clId="{AB32AB86-3D7E-4A0B-A1E5-3F19A7B47398}" dt="2022-10-12T18:54:35.348" v="1743" actId="1076"/>
          <ac:picMkLst>
            <pc:docMk/>
            <pc:sldMk cId="799678746" sldId="303"/>
            <ac:picMk id="3" creationId="{6D1C4E4B-7962-59BF-9429-1A321D2D4A73}"/>
          </ac:picMkLst>
        </pc:picChg>
        <pc:picChg chg="del">
          <ac:chgData name="Greg Metcalfe" userId="6010bf73-9d09-471f-8c31-9dc0ce6a024f" providerId="ADAL" clId="{AB32AB86-3D7E-4A0B-A1E5-3F19A7B47398}" dt="2022-10-12T18:54:29.433" v="1741" actId="478"/>
          <ac:picMkLst>
            <pc:docMk/>
            <pc:sldMk cId="799678746" sldId="303"/>
            <ac:picMk id="12" creationId="{B410290A-90F2-4361-83DA-4DE7C5F260C3}"/>
          </ac:picMkLst>
        </pc:picChg>
      </pc:sldChg>
      <pc:sldChg chg="delSp modSp new mod ord">
        <pc:chgData name="Greg Metcalfe" userId="6010bf73-9d09-471f-8c31-9dc0ce6a024f" providerId="ADAL" clId="{AB32AB86-3D7E-4A0B-A1E5-3F19A7B47398}" dt="2022-10-12T19:16:10.342" v="2469"/>
        <pc:sldMkLst>
          <pc:docMk/>
          <pc:sldMk cId="1345141093" sldId="304"/>
        </pc:sldMkLst>
        <pc:spChg chg="mod">
          <ac:chgData name="Greg Metcalfe" userId="6010bf73-9d09-471f-8c31-9dc0ce6a024f" providerId="ADAL" clId="{AB32AB86-3D7E-4A0B-A1E5-3F19A7B47398}" dt="2022-10-12T19:15:55.903" v="2467"/>
          <ac:spMkLst>
            <pc:docMk/>
            <pc:sldMk cId="1345141093" sldId="304"/>
            <ac:spMk id="2" creationId="{D90A4B49-CAB2-8F0E-23F3-F07B76305617}"/>
          </ac:spMkLst>
        </pc:spChg>
        <pc:spChg chg="del">
          <ac:chgData name="Greg Metcalfe" userId="6010bf73-9d09-471f-8c31-9dc0ce6a024f" providerId="ADAL" clId="{AB32AB86-3D7E-4A0B-A1E5-3F19A7B47398}" dt="2022-10-12T19:13:36.716" v="2323" actId="478"/>
          <ac:spMkLst>
            <pc:docMk/>
            <pc:sldMk cId="1345141093" sldId="304"/>
            <ac:spMk id="3" creationId="{86B4EFA2-B19C-9BA1-E65C-E3F854BDFB79}"/>
          </ac:spMkLst>
        </pc:spChg>
        <pc:spChg chg="del">
          <ac:chgData name="Greg Metcalfe" userId="6010bf73-9d09-471f-8c31-9dc0ce6a024f" providerId="ADAL" clId="{AB32AB86-3D7E-4A0B-A1E5-3F19A7B47398}" dt="2022-10-12T19:13:40.715" v="2324" actId="478"/>
          <ac:spMkLst>
            <pc:docMk/>
            <pc:sldMk cId="1345141093" sldId="304"/>
            <ac:spMk id="4" creationId="{B131EC51-76AE-83AF-6266-42823DB0D22A}"/>
          </ac:spMkLst>
        </pc:spChg>
        <pc:spChg chg="del">
          <ac:chgData name="Greg Metcalfe" userId="6010bf73-9d09-471f-8c31-9dc0ce6a024f" providerId="ADAL" clId="{AB32AB86-3D7E-4A0B-A1E5-3F19A7B47398}" dt="2022-10-12T19:13:42.491" v="2325" actId="478"/>
          <ac:spMkLst>
            <pc:docMk/>
            <pc:sldMk cId="1345141093" sldId="304"/>
            <ac:spMk id="5" creationId="{15845C8E-4A24-12BD-2E17-8728E8855C75}"/>
          </ac:spMkLst>
        </pc:spChg>
        <pc:spChg chg="del">
          <ac:chgData name="Greg Metcalfe" userId="6010bf73-9d09-471f-8c31-9dc0ce6a024f" providerId="ADAL" clId="{AB32AB86-3D7E-4A0B-A1E5-3F19A7B47398}" dt="2022-10-12T19:13:44.499" v="2326" actId="478"/>
          <ac:spMkLst>
            <pc:docMk/>
            <pc:sldMk cId="1345141093" sldId="304"/>
            <ac:spMk id="6" creationId="{F1843217-D0D8-8AE5-82BB-01DA5D8602C6}"/>
          </ac:spMkLst>
        </pc:spChg>
      </pc:sldChg>
      <pc:sldChg chg="addSp modSp add mod">
        <pc:chgData name="Greg Metcalfe" userId="6010bf73-9d09-471f-8c31-9dc0ce6a024f" providerId="ADAL" clId="{AB32AB86-3D7E-4A0B-A1E5-3F19A7B47398}" dt="2022-10-12T20:40:01.799" v="3504" actId="1076"/>
        <pc:sldMkLst>
          <pc:docMk/>
          <pc:sldMk cId="1644711174" sldId="305"/>
        </pc:sldMkLst>
        <pc:spChg chg="mod">
          <ac:chgData name="Greg Metcalfe" userId="6010bf73-9d09-471f-8c31-9dc0ce6a024f" providerId="ADAL" clId="{AB32AB86-3D7E-4A0B-A1E5-3F19A7B47398}" dt="2022-10-12T20:39:52.147" v="3501" actId="1076"/>
          <ac:spMkLst>
            <pc:docMk/>
            <pc:sldMk cId="1644711174" sldId="305"/>
            <ac:spMk id="2" creationId="{D90A4B49-CAB2-8F0E-23F3-F07B76305617}"/>
          </ac:spMkLst>
        </pc:spChg>
        <pc:picChg chg="add mod">
          <ac:chgData name="Greg Metcalfe" userId="6010bf73-9d09-471f-8c31-9dc0ce6a024f" providerId="ADAL" clId="{AB32AB86-3D7E-4A0B-A1E5-3F19A7B47398}" dt="2022-10-12T20:40:01.799" v="3504" actId="1076"/>
          <ac:picMkLst>
            <pc:docMk/>
            <pc:sldMk cId="1644711174" sldId="305"/>
            <ac:picMk id="1026" creationId="{23D9A50E-A2BC-4433-7C51-D42629F3BD2F}"/>
          </ac:picMkLst>
        </pc:picChg>
      </pc:sldChg>
      <pc:sldChg chg="delSp modSp add mod">
        <pc:chgData name="Greg Metcalfe" userId="6010bf73-9d09-471f-8c31-9dc0ce6a024f" providerId="ADAL" clId="{AB32AB86-3D7E-4A0B-A1E5-3F19A7B47398}" dt="2022-10-12T20:51:17.574" v="3613" actId="113"/>
        <pc:sldMkLst>
          <pc:docMk/>
          <pc:sldMk cId="1599894877" sldId="306"/>
        </pc:sldMkLst>
        <pc:spChg chg="mod">
          <ac:chgData name="Greg Metcalfe" userId="6010bf73-9d09-471f-8c31-9dc0ce6a024f" providerId="ADAL" clId="{AB32AB86-3D7E-4A0B-A1E5-3F19A7B47398}" dt="2022-10-12T20:51:17.574" v="3613" actId="113"/>
          <ac:spMkLst>
            <pc:docMk/>
            <pc:sldMk cId="1599894877" sldId="306"/>
            <ac:spMk id="2" creationId="{D90A4B49-CAB2-8F0E-23F3-F07B76305617}"/>
          </ac:spMkLst>
        </pc:spChg>
        <pc:picChg chg="del">
          <ac:chgData name="Greg Metcalfe" userId="6010bf73-9d09-471f-8c31-9dc0ce6a024f" providerId="ADAL" clId="{AB32AB86-3D7E-4A0B-A1E5-3F19A7B47398}" dt="2022-10-12T20:51:03.243" v="3611" actId="478"/>
          <ac:picMkLst>
            <pc:docMk/>
            <pc:sldMk cId="1599894877" sldId="306"/>
            <ac:picMk id="1026" creationId="{23D9A50E-A2BC-4433-7C51-D42629F3BD2F}"/>
          </ac:picMkLst>
        </pc:picChg>
      </pc:sldChg>
      <pc:sldChg chg="add del">
        <pc:chgData name="Greg Metcalfe" userId="6010bf73-9d09-471f-8c31-9dc0ce6a024f" providerId="ADAL" clId="{AB32AB86-3D7E-4A0B-A1E5-3F19A7B47398}" dt="2022-10-12T20:49:47.820" v="3570"/>
        <pc:sldMkLst>
          <pc:docMk/>
          <pc:sldMk cId="4275486275" sldId="306"/>
        </pc:sldMkLst>
      </pc:sldChg>
      <pc:sldChg chg="add del setBg">
        <pc:chgData name="Greg Metcalfe" userId="6010bf73-9d09-471f-8c31-9dc0ce6a024f" providerId="ADAL" clId="{AB32AB86-3D7E-4A0B-A1E5-3F19A7B47398}" dt="2022-10-12T20:56:55.380" v="3615"/>
        <pc:sldMkLst>
          <pc:docMk/>
          <pc:sldMk cId="802227104" sldId="307"/>
        </pc:sldMkLst>
      </pc:sldChg>
      <pc:sldChg chg="addSp modSp add mod">
        <pc:chgData name="Greg Metcalfe" userId="6010bf73-9d09-471f-8c31-9dc0ce6a024f" providerId="ADAL" clId="{AB32AB86-3D7E-4A0B-A1E5-3F19A7B47398}" dt="2022-10-12T20:58:17.731" v="3687" actId="1076"/>
        <pc:sldMkLst>
          <pc:docMk/>
          <pc:sldMk cId="4068034473" sldId="307"/>
        </pc:sldMkLst>
        <pc:spChg chg="mod">
          <ac:chgData name="Greg Metcalfe" userId="6010bf73-9d09-471f-8c31-9dc0ce6a024f" providerId="ADAL" clId="{AB32AB86-3D7E-4A0B-A1E5-3F19A7B47398}" dt="2022-10-12T20:58:17.731" v="3687" actId="1076"/>
          <ac:spMkLst>
            <pc:docMk/>
            <pc:sldMk cId="4068034473" sldId="307"/>
            <ac:spMk id="2" creationId="{D90A4B49-CAB2-8F0E-23F3-F07B76305617}"/>
          </ac:spMkLst>
        </pc:spChg>
        <pc:picChg chg="add mod">
          <ac:chgData name="Greg Metcalfe" userId="6010bf73-9d09-471f-8c31-9dc0ce6a024f" providerId="ADAL" clId="{AB32AB86-3D7E-4A0B-A1E5-3F19A7B47398}" dt="2022-10-12T20:57:40.644" v="3678" actId="1076"/>
          <ac:picMkLst>
            <pc:docMk/>
            <pc:sldMk cId="4068034473" sldId="307"/>
            <ac:picMk id="4" creationId="{D3C241A8-8923-E539-D3C6-422DE0A07AB0}"/>
          </ac:picMkLst>
        </pc:picChg>
      </pc:sldChg>
      <pc:sldChg chg="modSp add del mod">
        <pc:chgData name="Greg Metcalfe" userId="6010bf73-9d09-471f-8c31-9dc0ce6a024f" providerId="ADAL" clId="{AB32AB86-3D7E-4A0B-A1E5-3F19A7B47398}" dt="2022-10-13T15:32:44.638" v="7126" actId="47"/>
        <pc:sldMkLst>
          <pc:docMk/>
          <pc:sldMk cId="236242255" sldId="308"/>
        </pc:sldMkLst>
        <pc:spChg chg="mod">
          <ac:chgData name="Greg Metcalfe" userId="6010bf73-9d09-471f-8c31-9dc0ce6a024f" providerId="ADAL" clId="{AB32AB86-3D7E-4A0B-A1E5-3F19A7B47398}" dt="2022-10-12T20:59:31.962" v="3691" actId="14100"/>
          <ac:spMkLst>
            <pc:docMk/>
            <pc:sldMk cId="236242255" sldId="308"/>
            <ac:spMk id="10" creationId="{7F2D69FD-E8AC-45FB-9C52-E01FA9D8E409}"/>
          </ac:spMkLst>
        </pc:spChg>
      </pc:sldChg>
      <pc:sldChg chg="addSp delSp modSp new mod setBg modNotesTx">
        <pc:chgData name="Greg Metcalfe" userId="6010bf73-9d09-471f-8c31-9dc0ce6a024f" providerId="ADAL" clId="{AB32AB86-3D7E-4A0B-A1E5-3F19A7B47398}" dt="2022-10-12T21:24:32.035" v="5786" actId="14100"/>
        <pc:sldMkLst>
          <pc:docMk/>
          <pc:sldMk cId="1034320841" sldId="309"/>
        </pc:sldMkLst>
        <pc:spChg chg="mod">
          <ac:chgData name="Greg Metcalfe" userId="6010bf73-9d09-471f-8c31-9dc0ce6a024f" providerId="ADAL" clId="{AB32AB86-3D7E-4A0B-A1E5-3F19A7B47398}" dt="2022-10-12T21:24:32.035" v="5786" actId="14100"/>
          <ac:spMkLst>
            <pc:docMk/>
            <pc:sldMk cId="1034320841" sldId="309"/>
            <ac:spMk id="2" creationId="{532EAF08-CE16-3AAD-68B0-649287D495AE}"/>
          </ac:spMkLst>
        </pc:spChg>
        <pc:spChg chg="mod">
          <ac:chgData name="Greg Metcalfe" userId="6010bf73-9d09-471f-8c31-9dc0ce6a024f" providerId="ADAL" clId="{AB32AB86-3D7E-4A0B-A1E5-3F19A7B47398}" dt="2022-10-12T21:12:40.029" v="4783" actId="14100"/>
          <ac:spMkLst>
            <pc:docMk/>
            <pc:sldMk cId="1034320841" sldId="309"/>
            <ac:spMk id="3" creationId="{C0746750-BFE1-32E0-6F48-079CB676C3D5}"/>
          </ac:spMkLst>
        </pc:spChg>
        <pc:spChg chg="mod">
          <ac:chgData name="Greg Metcalfe" userId="6010bf73-9d09-471f-8c31-9dc0ce6a024f" providerId="ADAL" clId="{AB32AB86-3D7E-4A0B-A1E5-3F19A7B47398}" dt="2022-10-12T21:06:04.270" v="4194" actId="14100"/>
          <ac:spMkLst>
            <pc:docMk/>
            <pc:sldMk cId="1034320841" sldId="309"/>
            <ac:spMk id="4" creationId="{3634AC3B-06BC-798A-1E6B-294C4FB0DBFE}"/>
          </ac:spMkLst>
        </pc:spChg>
        <pc:spChg chg="mod">
          <ac:chgData name="Greg Metcalfe" userId="6010bf73-9d09-471f-8c31-9dc0ce6a024f" providerId="ADAL" clId="{AB32AB86-3D7E-4A0B-A1E5-3F19A7B47398}" dt="2022-10-12T21:06:21.091" v="4199" actId="1076"/>
          <ac:spMkLst>
            <pc:docMk/>
            <pc:sldMk cId="1034320841" sldId="309"/>
            <ac:spMk id="5" creationId="{F941381B-C460-37AC-7B0E-58BDD87AF859}"/>
          </ac:spMkLst>
        </pc:spChg>
        <pc:spChg chg="del mod">
          <ac:chgData name="Greg Metcalfe" userId="6010bf73-9d09-471f-8c31-9dc0ce6a024f" providerId="ADAL" clId="{AB32AB86-3D7E-4A0B-A1E5-3F19A7B47398}" dt="2022-10-12T21:06:24.093" v="4200" actId="478"/>
          <ac:spMkLst>
            <pc:docMk/>
            <pc:sldMk cId="1034320841" sldId="309"/>
            <ac:spMk id="6" creationId="{3100A938-2317-578F-9574-0F9ADD14AA2A}"/>
          </ac:spMkLst>
        </pc:spChg>
        <pc:spChg chg="del">
          <ac:chgData name="Greg Metcalfe" userId="6010bf73-9d09-471f-8c31-9dc0ce6a024f" providerId="ADAL" clId="{AB32AB86-3D7E-4A0B-A1E5-3F19A7B47398}" dt="2022-10-12T21:06:06.717" v="4195" actId="478"/>
          <ac:spMkLst>
            <pc:docMk/>
            <pc:sldMk cId="1034320841" sldId="309"/>
            <ac:spMk id="7" creationId="{C36B0631-1BD9-B975-ADF0-99A9E0C9DF52}"/>
          </ac:spMkLst>
        </pc:spChg>
        <pc:spChg chg="del mod">
          <ac:chgData name="Greg Metcalfe" userId="6010bf73-9d09-471f-8c31-9dc0ce6a024f" providerId="ADAL" clId="{AB32AB86-3D7E-4A0B-A1E5-3F19A7B47398}" dt="2022-10-12T21:06:10.389" v="4197" actId="478"/>
          <ac:spMkLst>
            <pc:docMk/>
            <pc:sldMk cId="1034320841" sldId="309"/>
            <ac:spMk id="8" creationId="{D6A1C7BD-0679-2FDD-3EF6-60A7DAE78526}"/>
          </ac:spMkLst>
        </pc:spChg>
        <pc:spChg chg="del">
          <ac:chgData name="Greg Metcalfe" userId="6010bf73-9d09-471f-8c31-9dc0ce6a024f" providerId="ADAL" clId="{AB32AB86-3D7E-4A0B-A1E5-3F19A7B47398}" dt="2022-10-12T21:06:12.781" v="4198" actId="478"/>
          <ac:spMkLst>
            <pc:docMk/>
            <pc:sldMk cId="1034320841" sldId="309"/>
            <ac:spMk id="9" creationId="{F706C201-175C-2C2A-FA3E-616B77D48EC4}"/>
          </ac:spMkLst>
        </pc:spChg>
        <pc:spChg chg="add mod">
          <ac:chgData name="Greg Metcalfe" userId="6010bf73-9d09-471f-8c31-9dc0ce6a024f" providerId="ADAL" clId="{AB32AB86-3D7E-4A0B-A1E5-3F19A7B47398}" dt="2022-10-12T21:12:25.259" v="4782" actId="313"/>
          <ac:spMkLst>
            <pc:docMk/>
            <pc:sldMk cId="1034320841" sldId="309"/>
            <ac:spMk id="10" creationId="{D3CCF7C4-4BC0-91A3-EA9D-18B9A6CDFEA2}"/>
          </ac:spMkLst>
        </pc:spChg>
      </pc:sldChg>
      <pc:sldChg chg="add del">
        <pc:chgData name="Greg Metcalfe" userId="6010bf73-9d09-471f-8c31-9dc0ce6a024f" providerId="ADAL" clId="{AB32AB86-3D7E-4A0B-A1E5-3F19A7B47398}" dt="2022-10-12T21:06:28.785" v="4202"/>
        <pc:sldMkLst>
          <pc:docMk/>
          <pc:sldMk cId="3054247723" sldId="310"/>
        </pc:sldMkLst>
      </pc:sldChg>
      <pc:sldChg chg="addSp delSp modSp add mod setBg modNotesTx">
        <pc:chgData name="Greg Metcalfe" userId="6010bf73-9d09-471f-8c31-9dc0ce6a024f" providerId="ADAL" clId="{AB32AB86-3D7E-4A0B-A1E5-3F19A7B47398}" dt="2022-10-12T21:24:04.205" v="5784" actId="122"/>
        <pc:sldMkLst>
          <pc:docMk/>
          <pc:sldMk cId="3106038073" sldId="310"/>
        </pc:sldMkLst>
        <pc:spChg chg="del mod">
          <ac:chgData name="Greg Metcalfe" userId="6010bf73-9d09-471f-8c31-9dc0ce6a024f" providerId="ADAL" clId="{AB32AB86-3D7E-4A0B-A1E5-3F19A7B47398}" dt="2022-10-12T21:15:09.605" v="5137" actId="478"/>
          <ac:spMkLst>
            <pc:docMk/>
            <pc:sldMk cId="3106038073" sldId="310"/>
            <ac:spMk id="2" creationId="{532EAF08-CE16-3AAD-68B0-649287D495AE}"/>
          </ac:spMkLst>
        </pc:spChg>
        <pc:spChg chg="add mod">
          <ac:chgData name="Greg Metcalfe" userId="6010bf73-9d09-471f-8c31-9dc0ce6a024f" providerId="ADAL" clId="{AB32AB86-3D7E-4A0B-A1E5-3F19A7B47398}" dt="2022-10-12T21:24:04.205" v="5784" actId="122"/>
          <ac:spMkLst>
            <pc:docMk/>
            <pc:sldMk cId="3106038073" sldId="310"/>
            <ac:spMk id="6" creationId="{04D3F51D-576B-BAF0-A5BE-A52983B3AB2F}"/>
          </ac:spMkLst>
        </pc:spChg>
        <pc:spChg chg="add del mod">
          <ac:chgData name="Greg Metcalfe" userId="6010bf73-9d09-471f-8c31-9dc0ce6a024f" providerId="ADAL" clId="{AB32AB86-3D7E-4A0B-A1E5-3F19A7B47398}" dt="2022-10-12T21:15:12.552" v="5138" actId="478"/>
          <ac:spMkLst>
            <pc:docMk/>
            <pc:sldMk cId="3106038073" sldId="310"/>
            <ac:spMk id="8" creationId="{AB61D15F-791D-B356-F5BC-001C5CDCFEA3}"/>
          </ac:spMkLst>
        </pc:spChg>
        <pc:spChg chg="add del mod">
          <ac:chgData name="Greg Metcalfe" userId="6010bf73-9d09-471f-8c31-9dc0ce6a024f" providerId="ADAL" clId="{AB32AB86-3D7E-4A0B-A1E5-3F19A7B47398}" dt="2022-10-12T21:15:41.791" v="5161" actId="478"/>
          <ac:spMkLst>
            <pc:docMk/>
            <pc:sldMk cId="3106038073" sldId="310"/>
            <ac:spMk id="9" creationId="{960D9B31-2F86-1FCF-A3AA-D7D7254DE328}"/>
          </ac:spMkLst>
        </pc:spChg>
        <pc:spChg chg="add mod">
          <ac:chgData name="Greg Metcalfe" userId="6010bf73-9d09-471f-8c31-9dc0ce6a024f" providerId="ADAL" clId="{AB32AB86-3D7E-4A0B-A1E5-3F19A7B47398}" dt="2022-10-12T21:17:49.084" v="5183" actId="1076"/>
          <ac:spMkLst>
            <pc:docMk/>
            <pc:sldMk cId="3106038073" sldId="310"/>
            <ac:spMk id="11" creationId="{04A1E505-30EF-D9BB-E822-7641F802372E}"/>
          </ac:spMkLst>
        </pc:spChg>
      </pc:sldChg>
      <pc:sldChg chg="addSp delSp modSp add mod setBg modNotesTx">
        <pc:chgData name="Greg Metcalfe" userId="6010bf73-9d09-471f-8c31-9dc0ce6a024f" providerId="ADAL" clId="{AB32AB86-3D7E-4A0B-A1E5-3F19A7B47398}" dt="2022-10-12T21:35:03.693" v="7125" actId="20577"/>
        <pc:sldMkLst>
          <pc:docMk/>
          <pc:sldMk cId="1155890797" sldId="311"/>
        </pc:sldMkLst>
        <pc:spChg chg="mod">
          <ac:chgData name="Greg Metcalfe" userId="6010bf73-9d09-471f-8c31-9dc0ce6a024f" providerId="ADAL" clId="{AB32AB86-3D7E-4A0B-A1E5-3F19A7B47398}" dt="2022-10-12T21:25:34.151" v="5846" actId="20577"/>
          <ac:spMkLst>
            <pc:docMk/>
            <pc:sldMk cId="1155890797" sldId="311"/>
            <ac:spMk id="2" creationId="{532EAF08-CE16-3AAD-68B0-649287D495AE}"/>
          </ac:spMkLst>
        </pc:spChg>
        <pc:spChg chg="del">
          <ac:chgData name="Greg Metcalfe" userId="6010bf73-9d09-471f-8c31-9dc0ce6a024f" providerId="ADAL" clId="{AB32AB86-3D7E-4A0B-A1E5-3F19A7B47398}" dt="2022-10-12T21:25:53.139" v="5849" actId="478"/>
          <ac:spMkLst>
            <pc:docMk/>
            <pc:sldMk cId="1155890797" sldId="311"/>
            <ac:spMk id="3" creationId="{C0746750-BFE1-32E0-6F48-079CB676C3D5}"/>
          </ac:spMkLst>
        </pc:spChg>
        <pc:spChg chg="mod">
          <ac:chgData name="Greg Metcalfe" userId="6010bf73-9d09-471f-8c31-9dc0ce6a024f" providerId="ADAL" clId="{AB32AB86-3D7E-4A0B-A1E5-3F19A7B47398}" dt="2022-10-12T21:35:03.693" v="7125" actId="20577"/>
          <ac:spMkLst>
            <pc:docMk/>
            <pc:sldMk cId="1155890797" sldId="311"/>
            <ac:spMk id="4" creationId="{3634AC3B-06BC-798A-1E6B-294C4FB0DBFE}"/>
          </ac:spMkLst>
        </pc:spChg>
        <pc:spChg chg="del">
          <ac:chgData name="Greg Metcalfe" userId="6010bf73-9d09-471f-8c31-9dc0ce6a024f" providerId="ADAL" clId="{AB32AB86-3D7E-4A0B-A1E5-3F19A7B47398}" dt="2022-10-12T21:25:45.850" v="5847" actId="478"/>
          <ac:spMkLst>
            <pc:docMk/>
            <pc:sldMk cId="1155890797" sldId="311"/>
            <ac:spMk id="5" creationId="{F941381B-C460-37AC-7B0E-58BDD87AF859}"/>
          </ac:spMkLst>
        </pc:spChg>
        <pc:spChg chg="add del mod">
          <ac:chgData name="Greg Metcalfe" userId="6010bf73-9d09-471f-8c31-9dc0ce6a024f" providerId="ADAL" clId="{AB32AB86-3D7E-4A0B-A1E5-3F19A7B47398}" dt="2022-10-12T21:25:48.703" v="5848" actId="478"/>
          <ac:spMkLst>
            <pc:docMk/>
            <pc:sldMk cId="1155890797" sldId="311"/>
            <ac:spMk id="7" creationId="{BD7AC933-2A46-BF15-4ACB-FBEAF80AD2D8}"/>
          </ac:spMkLst>
        </pc:spChg>
        <pc:spChg chg="add del mod">
          <ac:chgData name="Greg Metcalfe" userId="6010bf73-9d09-471f-8c31-9dc0ce6a024f" providerId="ADAL" clId="{AB32AB86-3D7E-4A0B-A1E5-3F19A7B47398}" dt="2022-10-12T21:25:55.978" v="5850" actId="478"/>
          <ac:spMkLst>
            <pc:docMk/>
            <pc:sldMk cId="1155890797" sldId="311"/>
            <ac:spMk id="9" creationId="{A1E8B8D8-24D8-2590-C283-F5779E73FC2A}"/>
          </ac:spMkLst>
        </pc:spChg>
        <pc:spChg chg="del">
          <ac:chgData name="Greg Metcalfe" userId="6010bf73-9d09-471f-8c31-9dc0ce6a024f" providerId="ADAL" clId="{AB32AB86-3D7E-4A0B-A1E5-3F19A7B47398}" dt="2022-10-12T21:25:45.850" v="5847" actId="478"/>
          <ac:spMkLst>
            <pc:docMk/>
            <pc:sldMk cId="1155890797" sldId="311"/>
            <ac:spMk id="10" creationId="{D3CCF7C4-4BC0-91A3-EA9D-18B9A6CDFEA2}"/>
          </ac:spMkLst>
        </pc:spChg>
      </pc:sldChg>
    </pc:docChg>
  </pc:docChgLst>
  <pc:docChgLst>
    <pc:chgData name="Greg Metcalfe" userId="6010bf73-9d09-471f-8c31-9dc0ce6a024f" providerId="ADAL" clId="{0E240A80-022E-43ED-A779-BCA3B70E5F17}"/>
    <pc:docChg chg="undo redo custSel addSld delSld modSld">
      <pc:chgData name="Greg Metcalfe" userId="6010bf73-9d09-471f-8c31-9dc0ce6a024f" providerId="ADAL" clId="{0E240A80-022E-43ED-A779-BCA3B70E5F17}" dt="2023-10-03T16:39:16.825" v="1372" actId="113"/>
      <pc:docMkLst>
        <pc:docMk/>
      </pc:docMkLst>
      <pc:sldChg chg="modSp mod">
        <pc:chgData name="Greg Metcalfe" userId="6010bf73-9d09-471f-8c31-9dc0ce6a024f" providerId="ADAL" clId="{0E240A80-022E-43ED-A779-BCA3B70E5F17}" dt="2023-10-03T16:35:45" v="1328" actId="403"/>
        <pc:sldMkLst>
          <pc:docMk/>
          <pc:sldMk cId="257206512" sldId="346"/>
        </pc:sldMkLst>
        <pc:spChg chg="mod">
          <ac:chgData name="Greg Metcalfe" userId="6010bf73-9d09-471f-8c31-9dc0ce6a024f" providerId="ADAL" clId="{0E240A80-022E-43ED-A779-BCA3B70E5F17}" dt="2023-10-03T16:35:45" v="1328" actId="403"/>
          <ac:spMkLst>
            <pc:docMk/>
            <pc:sldMk cId="257206512" sldId="346"/>
            <ac:spMk id="2" creationId="{7BDC6C2C-2209-B035-2D2B-9A2715B6C5E7}"/>
          </ac:spMkLst>
        </pc:spChg>
      </pc:sldChg>
      <pc:sldChg chg="addSp modSp mod setBg">
        <pc:chgData name="Greg Metcalfe" userId="6010bf73-9d09-471f-8c31-9dc0ce6a024f" providerId="ADAL" clId="{0E240A80-022E-43ED-A779-BCA3B70E5F17}" dt="2023-10-02T19:34:06.012" v="823" actId="113"/>
        <pc:sldMkLst>
          <pc:docMk/>
          <pc:sldMk cId="115280819" sldId="348"/>
        </pc:sldMkLst>
        <pc:spChg chg="mod">
          <ac:chgData name="Greg Metcalfe" userId="6010bf73-9d09-471f-8c31-9dc0ce6a024f" providerId="ADAL" clId="{0E240A80-022E-43ED-A779-BCA3B70E5F17}" dt="2023-10-02T19:29:13.334" v="510" actId="113"/>
          <ac:spMkLst>
            <pc:docMk/>
            <pc:sldMk cId="115280819" sldId="348"/>
            <ac:spMk id="2" creationId="{E36E3EE6-642E-8FD7-1422-BF4091DD59FB}"/>
          </ac:spMkLst>
        </pc:spChg>
        <pc:spChg chg="mod">
          <ac:chgData name="Greg Metcalfe" userId="6010bf73-9d09-471f-8c31-9dc0ce6a024f" providerId="ADAL" clId="{0E240A80-022E-43ED-A779-BCA3B70E5F17}" dt="2023-10-02T19:34:06.012" v="823" actId="113"/>
          <ac:spMkLst>
            <pc:docMk/>
            <pc:sldMk cId="115280819" sldId="348"/>
            <ac:spMk id="3" creationId="{766B1F4B-F661-6CF4-9477-4AB6DF9EBD14}"/>
          </ac:spMkLst>
        </pc:spChg>
        <pc:spChg chg="add">
          <ac:chgData name="Greg Metcalfe" userId="6010bf73-9d09-471f-8c31-9dc0ce6a024f" providerId="ADAL" clId="{0E240A80-022E-43ED-A779-BCA3B70E5F17}" dt="2023-10-02T19:27:07.181" v="492" actId="26606"/>
          <ac:spMkLst>
            <pc:docMk/>
            <pc:sldMk cId="115280819" sldId="348"/>
            <ac:spMk id="8" creationId="{09588DA8-065E-4F6F-8EFD-43104AB2E0CF}"/>
          </ac:spMkLst>
        </pc:spChg>
        <pc:spChg chg="add">
          <ac:chgData name="Greg Metcalfe" userId="6010bf73-9d09-471f-8c31-9dc0ce6a024f" providerId="ADAL" clId="{0E240A80-022E-43ED-A779-BCA3B70E5F17}" dt="2023-10-02T19:27:07.181" v="492" actId="26606"/>
          <ac:spMkLst>
            <pc:docMk/>
            <pc:sldMk cId="115280819" sldId="348"/>
            <ac:spMk id="10" creationId="{C4285719-470E-454C-AF62-8323075F1F5B}"/>
          </ac:spMkLst>
        </pc:spChg>
        <pc:spChg chg="add">
          <ac:chgData name="Greg Metcalfe" userId="6010bf73-9d09-471f-8c31-9dc0ce6a024f" providerId="ADAL" clId="{0E240A80-022E-43ED-A779-BCA3B70E5F17}" dt="2023-10-02T19:27:07.181" v="492" actId="26606"/>
          <ac:spMkLst>
            <pc:docMk/>
            <pc:sldMk cId="115280819" sldId="348"/>
            <ac:spMk id="12" creationId="{CD9FE4EF-C4D8-49A0-B2FF-81D8DB7D8A24}"/>
          </ac:spMkLst>
        </pc:spChg>
        <pc:spChg chg="add">
          <ac:chgData name="Greg Metcalfe" userId="6010bf73-9d09-471f-8c31-9dc0ce6a024f" providerId="ADAL" clId="{0E240A80-022E-43ED-A779-BCA3B70E5F17}" dt="2023-10-02T19:27:07.181" v="492" actId="26606"/>
          <ac:spMkLst>
            <pc:docMk/>
            <pc:sldMk cId="115280819" sldId="348"/>
            <ac:spMk id="14" creationId="{4300840D-0A0B-4512-BACA-B439D5B9C57C}"/>
          </ac:spMkLst>
        </pc:spChg>
        <pc:spChg chg="add">
          <ac:chgData name="Greg Metcalfe" userId="6010bf73-9d09-471f-8c31-9dc0ce6a024f" providerId="ADAL" clId="{0E240A80-022E-43ED-A779-BCA3B70E5F17}" dt="2023-10-02T19:27:07.181" v="492" actId="26606"/>
          <ac:spMkLst>
            <pc:docMk/>
            <pc:sldMk cId="115280819" sldId="348"/>
            <ac:spMk id="16" creationId="{D2B78728-A580-49A7-84F9-6EF6F583ADE0}"/>
          </ac:spMkLst>
        </pc:spChg>
        <pc:spChg chg="add">
          <ac:chgData name="Greg Metcalfe" userId="6010bf73-9d09-471f-8c31-9dc0ce6a024f" providerId="ADAL" clId="{0E240A80-022E-43ED-A779-BCA3B70E5F17}" dt="2023-10-02T19:27:07.181" v="492" actId="26606"/>
          <ac:spMkLst>
            <pc:docMk/>
            <pc:sldMk cId="115280819" sldId="348"/>
            <ac:spMk id="18" creationId="{38FAA1A1-D861-433F-88FA-1E9D6FD31D11}"/>
          </ac:spMkLst>
        </pc:spChg>
        <pc:spChg chg="add">
          <ac:chgData name="Greg Metcalfe" userId="6010bf73-9d09-471f-8c31-9dc0ce6a024f" providerId="ADAL" clId="{0E240A80-022E-43ED-A779-BCA3B70E5F17}" dt="2023-10-02T19:27:07.181" v="492" actId="26606"/>
          <ac:spMkLst>
            <pc:docMk/>
            <pc:sldMk cId="115280819" sldId="348"/>
            <ac:spMk id="20" creationId="{8D71EDA1-87BF-4D5D-AB79-F346FD19278A}"/>
          </ac:spMkLst>
        </pc:spChg>
      </pc:sldChg>
      <pc:sldChg chg="del">
        <pc:chgData name="Greg Metcalfe" userId="6010bf73-9d09-471f-8c31-9dc0ce6a024f" providerId="ADAL" clId="{0E240A80-022E-43ED-A779-BCA3B70E5F17}" dt="2023-10-02T19:29:56.885" v="550" actId="47"/>
        <pc:sldMkLst>
          <pc:docMk/>
          <pc:sldMk cId="718048163" sldId="349"/>
        </pc:sldMkLst>
      </pc:sldChg>
      <pc:sldChg chg="del">
        <pc:chgData name="Greg Metcalfe" userId="6010bf73-9d09-471f-8c31-9dc0ce6a024f" providerId="ADAL" clId="{0E240A80-022E-43ED-A779-BCA3B70E5F17}" dt="2023-10-02T19:32:04.650" v="662" actId="47"/>
        <pc:sldMkLst>
          <pc:docMk/>
          <pc:sldMk cId="1497842920" sldId="350"/>
        </pc:sldMkLst>
      </pc:sldChg>
      <pc:sldChg chg="del">
        <pc:chgData name="Greg Metcalfe" userId="6010bf73-9d09-471f-8c31-9dc0ce6a024f" providerId="ADAL" clId="{0E240A80-022E-43ED-A779-BCA3B70E5F17}" dt="2023-10-02T19:26:03.415" v="491" actId="47"/>
        <pc:sldMkLst>
          <pc:docMk/>
          <pc:sldMk cId="2446569640" sldId="351"/>
        </pc:sldMkLst>
      </pc:sldChg>
      <pc:sldChg chg="del">
        <pc:chgData name="Greg Metcalfe" userId="6010bf73-9d09-471f-8c31-9dc0ce6a024f" providerId="ADAL" clId="{0E240A80-022E-43ED-A779-BCA3B70E5F17}" dt="2023-10-02T19:48:48.503" v="1250" actId="47"/>
        <pc:sldMkLst>
          <pc:docMk/>
          <pc:sldMk cId="3620390627" sldId="352"/>
        </pc:sldMkLst>
      </pc:sldChg>
      <pc:sldChg chg="addSp modSp mod setBg">
        <pc:chgData name="Greg Metcalfe" userId="6010bf73-9d09-471f-8c31-9dc0ce6a024f" providerId="ADAL" clId="{0E240A80-022E-43ED-A779-BCA3B70E5F17}" dt="2023-10-03T16:38:02.502" v="1341" actId="2711"/>
        <pc:sldMkLst>
          <pc:docMk/>
          <pc:sldMk cId="2925452873" sldId="354"/>
        </pc:sldMkLst>
        <pc:spChg chg="mod">
          <ac:chgData name="Greg Metcalfe" userId="6010bf73-9d09-471f-8c31-9dc0ce6a024f" providerId="ADAL" clId="{0E240A80-022E-43ED-A779-BCA3B70E5F17}" dt="2023-10-03T16:38:02.502" v="1341" actId="2711"/>
          <ac:spMkLst>
            <pc:docMk/>
            <pc:sldMk cId="2925452873" sldId="354"/>
            <ac:spMk id="2" creationId="{135F7C06-652F-107B-B901-8FF269D96860}"/>
          </ac:spMkLst>
        </pc:spChg>
        <pc:spChg chg="mod">
          <ac:chgData name="Greg Metcalfe" userId="6010bf73-9d09-471f-8c31-9dc0ce6a024f" providerId="ADAL" clId="{0E240A80-022E-43ED-A779-BCA3B70E5F17}" dt="2023-10-02T19:18:13.727" v="0" actId="26606"/>
          <ac:spMkLst>
            <pc:docMk/>
            <pc:sldMk cId="2925452873" sldId="354"/>
            <ac:spMk id="3" creationId="{63939DC5-BB5A-97D4-F437-03BCEB55234E}"/>
          </ac:spMkLst>
        </pc:spChg>
        <pc:spChg chg="add">
          <ac:chgData name="Greg Metcalfe" userId="6010bf73-9d09-471f-8c31-9dc0ce6a024f" providerId="ADAL" clId="{0E240A80-022E-43ED-A779-BCA3B70E5F17}" dt="2023-10-02T19:18:13.727" v="0" actId="26606"/>
          <ac:spMkLst>
            <pc:docMk/>
            <pc:sldMk cId="2925452873" sldId="354"/>
            <ac:spMk id="8" creationId="{6F5A5072-7B47-4D32-B52A-4EBBF590B8A5}"/>
          </ac:spMkLst>
        </pc:spChg>
        <pc:spChg chg="add">
          <ac:chgData name="Greg Metcalfe" userId="6010bf73-9d09-471f-8c31-9dc0ce6a024f" providerId="ADAL" clId="{0E240A80-022E-43ED-A779-BCA3B70E5F17}" dt="2023-10-02T19:18:13.727" v="0" actId="26606"/>
          <ac:spMkLst>
            <pc:docMk/>
            <pc:sldMk cId="2925452873" sldId="354"/>
            <ac:spMk id="10" creationId="{9715DAF0-AE1B-46C9-8A6B-DB2AA05AB91D}"/>
          </ac:spMkLst>
        </pc:spChg>
        <pc:spChg chg="add">
          <ac:chgData name="Greg Metcalfe" userId="6010bf73-9d09-471f-8c31-9dc0ce6a024f" providerId="ADAL" clId="{0E240A80-022E-43ED-A779-BCA3B70E5F17}" dt="2023-10-02T19:18:13.727" v="0" actId="26606"/>
          <ac:spMkLst>
            <pc:docMk/>
            <pc:sldMk cId="2925452873" sldId="354"/>
            <ac:spMk id="12" creationId="{6016219D-510E-4184-9090-6D5578A87BD1}"/>
          </ac:spMkLst>
        </pc:spChg>
        <pc:spChg chg="add">
          <ac:chgData name="Greg Metcalfe" userId="6010bf73-9d09-471f-8c31-9dc0ce6a024f" providerId="ADAL" clId="{0E240A80-022E-43ED-A779-BCA3B70E5F17}" dt="2023-10-02T19:18:13.727" v="0" actId="26606"/>
          <ac:spMkLst>
            <pc:docMk/>
            <pc:sldMk cId="2925452873" sldId="354"/>
            <ac:spMk id="14" creationId="{AFF4A713-7B75-4B21-90D7-5AB19547C728}"/>
          </ac:spMkLst>
        </pc:spChg>
        <pc:spChg chg="add">
          <ac:chgData name="Greg Metcalfe" userId="6010bf73-9d09-471f-8c31-9dc0ce6a024f" providerId="ADAL" clId="{0E240A80-022E-43ED-A779-BCA3B70E5F17}" dt="2023-10-02T19:18:13.727" v="0" actId="26606"/>
          <ac:spMkLst>
            <pc:docMk/>
            <pc:sldMk cId="2925452873" sldId="354"/>
            <ac:spMk id="16" creationId="{DC631C0B-6DA6-4E57-8231-CE32B3434A7E}"/>
          </ac:spMkLst>
        </pc:spChg>
        <pc:spChg chg="add">
          <ac:chgData name="Greg Metcalfe" userId="6010bf73-9d09-471f-8c31-9dc0ce6a024f" providerId="ADAL" clId="{0E240A80-022E-43ED-A779-BCA3B70E5F17}" dt="2023-10-02T19:18:13.727" v="0" actId="26606"/>
          <ac:spMkLst>
            <pc:docMk/>
            <pc:sldMk cId="2925452873" sldId="354"/>
            <ac:spMk id="18" creationId="{C29501E6-A978-4A61-9689-9085AF97A53A}"/>
          </ac:spMkLst>
        </pc:spChg>
      </pc:sldChg>
      <pc:sldChg chg="addSp delSp modSp mod">
        <pc:chgData name="Greg Metcalfe" userId="6010bf73-9d09-471f-8c31-9dc0ce6a024f" providerId="ADAL" clId="{0E240A80-022E-43ED-A779-BCA3B70E5F17}" dt="2023-10-03T16:39:16.825" v="1372" actId="113"/>
        <pc:sldMkLst>
          <pc:docMk/>
          <pc:sldMk cId="1540050799" sldId="355"/>
        </pc:sldMkLst>
        <pc:spChg chg="add mod">
          <ac:chgData name="Greg Metcalfe" userId="6010bf73-9d09-471f-8c31-9dc0ce6a024f" providerId="ADAL" clId="{0E240A80-022E-43ED-A779-BCA3B70E5F17}" dt="2023-10-03T16:36:34.183" v="1329" actId="1076"/>
          <ac:spMkLst>
            <pc:docMk/>
            <pc:sldMk cId="1540050799" sldId="355"/>
            <ac:spMk id="3" creationId="{BCAA31F0-E7F0-79AF-C0D7-F67A0CB03860}"/>
          </ac:spMkLst>
        </pc:spChg>
        <pc:spChg chg="add del mod">
          <ac:chgData name="Greg Metcalfe" userId="6010bf73-9d09-471f-8c31-9dc0ce6a024f" providerId="ADAL" clId="{0E240A80-022E-43ED-A779-BCA3B70E5F17}" dt="2023-10-03T16:37:45.685" v="1337"/>
          <ac:spMkLst>
            <pc:docMk/>
            <pc:sldMk cId="1540050799" sldId="355"/>
            <ac:spMk id="4" creationId="{43CEA2A2-F050-6CB3-47A8-A6259F0B791C}"/>
          </ac:spMkLst>
        </pc:spChg>
        <pc:spChg chg="add del mod">
          <ac:chgData name="Greg Metcalfe" userId="6010bf73-9d09-471f-8c31-9dc0ce6a024f" providerId="ADAL" clId="{0E240A80-022E-43ED-A779-BCA3B70E5F17}" dt="2023-10-03T16:39:16.825" v="1372" actId="113"/>
          <ac:spMkLst>
            <pc:docMk/>
            <pc:sldMk cId="1540050799" sldId="355"/>
            <ac:spMk id="5" creationId="{E6F04D4A-2FE7-3322-AA0E-00B6C245AE62}"/>
          </ac:spMkLst>
        </pc:spChg>
        <pc:graphicFrameChg chg="mod">
          <ac:chgData name="Greg Metcalfe" userId="6010bf73-9d09-471f-8c31-9dc0ce6a024f" providerId="ADAL" clId="{0E240A80-022E-43ED-A779-BCA3B70E5F17}" dt="2023-10-03T16:36:55.279" v="1334" actId="14100"/>
          <ac:graphicFrameMkLst>
            <pc:docMk/>
            <pc:sldMk cId="1540050799" sldId="355"/>
            <ac:graphicFrameMk id="2" creationId="{60D6D2E2-437D-B223-AF39-7057616ED70E}"/>
          </ac:graphicFrameMkLst>
        </pc:graphicFrameChg>
      </pc:sldChg>
      <pc:sldChg chg="modSp new mod">
        <pc:chgData name="Greg Metcalfe" userId="6010bf73-9d09-471f-8c31-9dc0ce6a024f" providerId="ADAL" clId="{0E240A80-022E-43ED-A779-BCA3B70E5F17}" dt="2023-10-02T19:23:42.824" v="440" actId="20577"/>
        <pc:sldMkLst>
          <pc:docMk/>
          <pc:sldMk cId="3576092912" sldId="356"/>
        </pc:sldMkLst>
        <pc:spChg chg="mod">
          <ac:chgData name="Greg Metcalfe" userId="6010bf73-9d09-471f-8c31-9dc0ce6a024f" providerId="ADAL" clId="{0E240A80-022E-43ED-A779-BCA3B70E5F17}" dt="2023-10-02T19:23:42.824" v="440" actId="20577"/>
          <ac:spMkLst>
            <pc:docMk/>
            <pc:sldMk cId="3576092912" sldId="356"/>
            <ac:spMk id="2" creationId="{AF9C5C5A-9DAB-E4A0-9192-CC6DD9064922}"/>
          </ac:spMkLst>
        </pc:spChg>
      </pc:sldChg>
      <pc:sldChg chg="addSp delSp modSp new mod setBg addAnim">
        <pc:chgData name="Greg Metcalfe" userId="6010bf73-9d09-471f-8c31-9dc0ce6a024f" providerId="ADAL" clId="{0E240A80-022E-43ED-A779-BCA3B70E5F17}" dt="2023-10-02T19:25:12.434" v="490" actId="14100"/>
        <pc:sldMkLst>
          <pc:docMk/>
          <pc:sldMk cId="2942519112" sldId="357"/>
        </pc:sldMkLst>
        <pc:spChg chg="mod">
          <ac:chgData name="Greg Metcalfe" userId="6010bf73-9d09-471f-8c31-9dc0ce6a024f" providerId="ADAL" clId="{0E240A80-022E-43ED-A779-BCA3B70E5F17}" dt="2023-10-02T19:25:12.434" v="490" actId="14100"/>
          <ac:spMkLst>
            <pc:docMk/>
            <pc:sldMk cId="2942519112" sldId="357"/>
            <ac:spMk id="2" creationId="{02276914-BA34-888B-5CF7-B218B8D21545}"/>
          </ac:spMkLst>
        </pc:spChg>
        <pc:spChg chg="del mod">
          <ac:chgData name="Greg Metcalfe" userId="6010bf73-9d09-471f-8c31-9dc0ce6a024f" providerId="ADAL" clId="{0E240A80-022E-43ED-A779-BCA3B70E5F17}" dt="2023-10-02T19:24:53.703" v="484" actId="478"/>
          <ac:spMkLst>
            <pc:docMk/>
            <pc:sldMk cId="2942519112" sldId="357"/>
            <ac:spMk id="3" creationId="{9408566D-B087-50DD-70F0-300898DC9D46}"/>
          </ac:spMkLst>
        </pc:spChg>
        <pc:spChg chg="add">
          <ac:chgData name="Greg Metcalfe" userId="6010bf73-9d09-471f-8c31-9dc0ce6a024f" providerId="ADAL" clId="{0E240A80-022E-43ED-A779-BCA3B70E5F17}" dt="2023-10-02T19:24:45.785" v="481" actId="26606"/>
          <ac:spMkLst>
            <pc:docMk/>
            <pc:sldMk cId="2942519112" sldId="357"/>
            <ac:spMk id="10" creationId="{A3363022-C969-41E9-8EB2-E4C94908C1FA}"/>
          </ac:spMkLst>
        </pc:spChg>
        <pc:spChg chg="add">
          <ac:chgData name="Greg Metcalfe" userId="6010bf73-9d09-471f-8c31-9dc0ce6a024f" providerId="ADAL" clId="{0E240A80-022E-43ED-A779-BCA3B70E5F17}" dt="2023-10-02T19:24:45.785" v="481" actId="26606"/>
          <ac:spMkLst>
            <pc:docMk/>
            <pc:sldMk cId="2942519112" sldId="357"/>
            <ac:spMk id="12" creationId="{8D1AD6B3-BE88-4CEB-BA17-790657CC4729}"/>
          </ac:spMkLst>
        </pc:spChg>
        <pc:grpChg chg="add">
          <ac:chgData name="Greg Metcalfe" userId="6010bf73-9d09-471f-8c31-9dc0ce6a024f" providerId="ADAL" clId="{0E240A80-022E-43ED-A779-BCA3B70E5F17}" dt="2023-10-02T19:24:45.785" v="481" actId="26606"/>
          <ac:grpSpMkLst>
            <pc:docMk/>
            <pc:sldMk cId="2942519112" sldId="357"/>
            <ac:grpSpMk id="14" creationId="{89D1390B-7E13-4B4F-9CB2-391063412E54}"/>
          </ac:grpSpMkLst>
        </pc:grpChg>
        <pc:picChg chg="add">
          <ac:chgData name="Greg Metcalfe" userId="6010bf73-9d09-471f-8c31-9dc0ce6a024f" providerId="ADAL" clId="{0E240A80-022E-43ED-A779-BCA3B70E5F17}" dt="2023-10-02T19:24:45.785" v="481" actId="26606"/>
          <ac:picMkLst>
            <pc:docMk/>
            <pc:sldMk cId="2942519112" sldId="357"/>
            <ac:picMk id="7" creationId="{9F7B1DF1-0259-0BBC-A7EC-5FCC8AC2CA2A}"/>
          </ac:picMkLst>
        </pc:picChg>
      </pc:sldChg>
      <pc:sldChg chg="modSp add mod modNotesTx">
        <pc:chgData name="Greg Metcalfe" userId="6010bf73-9d09-471f-8c31-9dc0ce6a024f" providerId="ADAL" clId="{0E240A80-022E-43ED-A779-BCA3B70E5F17}" dt="2023-10-02T19:36:28.448" v="1249" actId="20577"/>
        <pc:sldMkLst>
          <pc:docMk/>
          <pc:sldMk cId="597175534" sldId="358"/>
        </pc:sldMkLst>
        <pc:spChg chg="mod">
          <ac:chgData name="Greg Metcalfe" userId="6010bf73-9d09-471f-8c31-9dc0ce6a024f" providerId="ADAL" clId="{0E240A80-022E-43ED-A779-BCA3B70E5F17}" dt="2023-10-02T19:31:29.754" v="659" actId="20577"/>
          <ac:spMkLst>
            <pc:docMk/>
            <pc:sldMk cId="597175534" sldId="358"/>
            <ac:spMk id="2" creationId="{E36E3EE6-642E-8FD7-1422-BF4091DD59FB}"/>
          </ac:spMkLst>
        </pc:spChg>
        <pc:spChg chg="mod">
          <ac:chgData name="Greg Metcalfe" userId="6010bf73-9d09-471f-8c31-9dc0ce6a024f" providerId="ADAL" clId="{0E240A80-022E-43ED-A779-BCA3B70E5F17}" dt="2023-10-02T19:34:42.485" v="825" actId="207"/>
          <ac:spMkLst>
            <pc:docMk/>
            <pc:sldMk cId="597175534" sldId="358"/>
            <ac:spMk id="3" creationId="{766B1F4B-F661-6CF4-9477-4AB6DF9EBD14}"/>
          </ac:spMkLst>
        </pc:spChg>
      </pc:sldChg>
      <pc:sldChg chg="modSp add mod">
        <pc:chgData name="Greg Metcalfe" userId="6010bf73-9d09-471f-8c31-9dc0ce6a024f" providerId="ADAL" clId="{0E240A80-022E-43ED-A779-BCA3B70E5F17}" dt="2023-10-02T19:33:58.338" v="822" actId="20577"/>
        <pc:sldMkLst>
          <pc:docMk/>
          <pc:sldMk cId="207263941" sldId="359"/>
        </pc:sldMkLst>
        <pc:spChg chg="mod">
          <ac:chgData name="Greg Metcalfe" userId="6010bf73-9d09-471f-8c31-9dc0ce6a024f" providerId="ADAL" clId="{0E240A80-022E-43ED-A779-BCA3B70E5F17}" dt="2023-10-02T19:29:48.882" v="549" actId="20577"/>
          <ac:spMkLst>
            <pc:docMk/>
            <pc:sldMk cId="207263941" sldId="359"/>
            <ac:spMk id="2" creationId="{E36E3EE6-642E-8FD7-1422-BF4091DD59FB}"/>
          </ac:spMkLst>
        </pc:spChg>
        <pc:spChg chg="mod">
          <ac:chgData name="Greg Metcalfe" userId="6010bf73-9d09-471f-8c31-9dc0ce6a024f" providerId="ADAL" clId="{0E240A80-022E-43ED-A779-BCA3B70E5F17}" dt="2023-10-02T19:33:58.338" v="822" actId="20577"/>
          <ac:spMkLst>
            <pc:docMk/>
            <pc:sldMk cId="207263941" sldId="359"/>
            <ac:spMk id="3" creationId="{766B1F4B-F661-6CF4-9477-4AB6DF9EBD14}"/>
          </ac:spMkLst>
        </pc:spChg>
      </pc:sldChg>
    </pc:docChg>
  </pc:docChgLst>
  <pc:docChgLst>
    <pc:chgData name="Greg Metcalfe" userId="6010bf73-9d09-471f-8c31-9dc0ce6a024f" providerId="ADAL" clId="{95D2608F-75C4-4C6A-B800-4F701BE99400}"/>
    <pc:docChg chg="undo custSel addSld delSld modSld sldOrd">
      <pc:chgData name="Greg Metcalfe" userId="6010bf73-9d09-471f-8c31-9dc0ce6a024f" providerId="ADAL" clId="{95D2608F-75C4-4C6A-B800-4F701BE99400}" dt="2023-09-19T13:54:25.434" v="1792" actId="14100"/>
      <pc:docMkLst>
        <pc:docMk/>
      </pc:docMkLst>
      <pc:sldChg chg="modSp mod">
        <pc:chgData name="Greg Metcalfe" userId="6010bf73-9d09-471f-8c31-9dc0ce6a024f" providerId="ADAL" clId="{95D2608F-75C4-4C6A-B800-4F701BE99400}" dt="2023-09-14T12:46:53.037" v="13" actId="20577"/>
        <pc:sldMkLst>
          <pc:docMk/>
          <pc:sldMk cId="1642425379" sldId="256"/>
        </pc:sldMkLst>
        <pc:spChg chg="mod">
          <ac:chgData name="Greg Metcalfe" userId="6010bf73-9d09-471f-8c31-9dc0ce6a024f" providerId="ADAL" clId="{95D2608F-75C4-4C6A-B800-4F701BE99400}" dt="2023-09-14T12:46:53.037" v="13" actId="20577"/>
          <ac:spMkLst>
            <pc:docMk/>
            <pc:sldMk cId="1642425379" sldId="256"/>
            <ac:spMk id="2" creationId="{216815C6-3AD0-46E6-A74A-1967BD91AF50}"/>
          </ac:spMkLst>
        </pc:spChg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707789176" sldId="258"/>
        </pc:sldMkLst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566997565" sldId="260"/>
        </pc:sldMkLst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1593920805" sldId="262"/>
        </pc:sldMkLst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1346372204" sldId="264"/>
        </pc:sldMkLst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2121178069" sldId="266"/>
        </pc:sldMkLst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1472106130" sldId="270"/>
        </pc:sldMkLst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460935096" sldId="271"/>
        </pc:sldMkLst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920173932" sldId="275"/>
        </pc:sldMkLst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2436493926" sldId="276"/>
        </pc:sldMkLst>
      </pc:sldChg>
      <pc:sldChg chg="modSp mod">
        <pc:chgData name="Greg Metcalfe" userId="6010bf73-9d09-471f-8c31-9dc0ce6a024f" providerId="ADAL" clId="{95D2608F-75C4-4C6A-B800-4F701BE99400}" dt="2023-09-14T13:04:10.815" v="220" actId="1076"/>
        <pc:sldMkLst>
          <pc:docMk/>
          <pc:sldMk cId="2243494996" sldId="277"/>
        </pc:sldMkLst>
        <pc:spChg chg="mod">
          <ac:chgData name="Greg Metcalfe" userId="6010bf73-9d09-471f-8c31-9dc0ce6a024f" providerId="ADAL" clId="{95D2608F-75C4-4C6A-B800-4F701BE99400}" dt="2023-09-14T13:02:58.825" v="201" actId="27636"/>
          <ac:spMkLst>
            <pc:docMk/>
            <pc:sldMk cId="2243494996" sldId="277"/>
            <ac:spMk id="2" creationId="{6719F29B-F233-48AF-8261-F33A4E079E3E}"/>
          </ac:spMkLst>
        </pc:spChg>
        <pc:spChg chg="mod">
          <ac:chgData name="Greg Metcalfe" userId="6010bf73-9d09-471f-8c31-9dc0ce6a024f" providerId="ADAL" clId="{95D2608F-75C4-4C6A-B800-4F701BE99400}" dt="2023-09-14T13:03:18.854" v="207" actId="20577"/>
          <ac:spMkLst>
            <pc:docMk/>
            <pc:sldMk cId="2243494996" sldId="277"/>
            <ac:spMk id="3" creationId="{35E3EA69-4E0E-41BD-8095-A124225A2647}"/>
          </ac:spMkLst>
        </pc:spChg>
        <pc:spChg chg="mod">
          <ac:chgData name="Greg Metcalfe" userId="6010bf73-9d09-471f-8c31-9dc0ce6a024f" providerId="ADAL" clId="{95D2608F-75C4-4C6A-B800-4F701BE99400}" dt="2023-09-14T13:04:10.815" v="220" actId="1076"/>
          <ac:spMkLst>
            <pc:docMk/>
            <pc:sldMk cId="2243494996" sldId="277"/>
            <ac:spMk id="14" creationId="{66A5BA62-3552-4D35-C1C8-C91F59C85636}"/>
          </ac:spMkLst>
        </pc:spChg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2069393026" sldId="278"/>
        </pc:sldMkLst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1417396711" sldId="280"/>
        </pc:sldMkLst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3477453048" sldId="282"/>
        </pc:sldMkLst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3396266754" sldId="283"/>
        </pc:sldMkLst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57897592" sldId="287"/>
        </pc:sldMkLst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1177824853" sldId="290"/>
        </pc:sldMkLst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404854312" sldId="292"/>
        </pc:sldMkLst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1057409390" sldId="293"/>
        </pc:sldMkLst>
      </pc:sldChg>
      <pc:sldChg chg="delSp modSp mod modNotesTx">
        <pc:chgData name="Greg Metcalfe" userId="6010bf73-9d09-471f-8c31-9dc0ce6a024f" providerId="ADAL" clId="{95D2608F-75C4-4C6A-B800-4F701BE99400}" dt="2023-09-14T13:12:24.611" v="386" actId="6549"/>
        <pc:sldMkLst>
          <pc:docMk/>
          <pc:sldMk cId="493732849" sldId="294"/>
        </pc:sldMkLst>
        <pc:spChg chg="del">
          <ac:chgData name="Greg Metcalfe" userId="6010bf73-9d09-471f-8c31-9dc0ce6a024f" providerId="ADAL" clId="{95D2608F-75C4-4C6A-B800-4F701BE99400}" dt="2023-09-14T13:04:57.545" v="311" actId="478"/>
          <ac:spMkLst>
            <pc:docMk/>
            <pc:sldMk cId="493732849" sldId="294"/>
            <ac:spMk id="2" creationId="{DB8C6F59-2DFA-F753-60B2-4523DF1C034C}"/>
          </ac:spMkLst>
        </pc:spChg>
        <pc:spChg chg="mod">
          <ac:chgData name="Greg Metcalfe" userId="6010bf73-9d09-471f-8c31-9dc0ce6a024f" providerId="ADAL" clId="{95D2608F-75C4-4C6A-B800-4F701BE99400}" dt="2023-09-14T13:05:51.865" v="327" actId="14100"/>
          <ac:spMkLst>
            <pc:docMk/>
            <pc:sldMk cId="493732849" sldId="294"/>
            <ac:spMk id="7" creationId="{E878F206-4F62-AD21-A47E-175D017A0F5A}"/>
          </ac:spMkLst>
        </pc:spChg>
        <pc:spChg chg="mod">
          <ac:chgData name="Greg Metcalfe" userId="6010bf73-9d09-471f-8c31-9dc0ce6a024f" providerId="ADAL" clId="{95D2608F-75C4-4C6A-B800-4F701BE99400}" dt="2023-09-14T13:12:24.611" v="386" actId="6549"/>
          <ac:spMkLst>
            <pc:docMk/>
            <pc:sldMk cId="493732849" sldId="294"/>
            <ac:spMk id="14" creationId="{66A5BA62-3552-4D35-C1C8-C91F59C85636}"/>
          </ac:spMkLst>
        </pc:spChg>
      </pc:sldChg>
      <pc:sldChg chg="del">
        <pc:chgData name="Greg Metcalfe" userId="6010bf73-9d09-471f-8c31-9dc0ce6a024f" providerId="ADAL" clId="{95D2608F-75C4-4C6A-B800-4F701BE99400}" dt="2023-09-14T13:12:32.156" v="387" actId="47"/>
        <pc:sldMkLst>
          <pc:docMk/>
          <pc:sldMk cId="3150479517" sldId="295"/>
        </pc:sldMkLst>
      </pc:sldChg>
      <pc:sldChg chg="addSp delSp modSp mod">
        <pc:chgData name="Greg Metcalfe" userId="6010bf73-9d09-471f-8c31-9dc0ce6a024f" providerId="ADAL" clId="{95D2608F-75C4-4C6A-B800-4F701BE99400}" dt="2023-09-14T12:56:59.951" v="121" actId="20577"/>
        <pc:sldMkLst>
          <pc:docMk/>
          <pc:sldMk cId="1824839646" sldId="296"/>
        </pc:sldMkLst>
        <pc:spChg chg="del">
          <ac:chgData name="Greg Metcalfe" userId="6010bf73-9d09-471f-8c31-9dc0ce6a024f" providerId="ADAL" clId="{95D2608F-75C4-4C6A-B800-4F701BE99400}" dt="2023-09-14T12:52:16.383" v="42" actId="478"/>
          <ac:spMkLst>
            <pc:docMk/>
            <pc:sldMk cId="1824839646" sldId="296"/>
            <ac:spMk id="2" creationId="{8EC81A71-4E71-625F-4502-D1CC3C0FFF33}"/>
          </ac:spMkLst>
        </pc:spChg>
        <pc:spChg chg="mod">
          <ac:chgData name="Greg Metcalfe" userId="6010bf73-9d09-471f-8c31-9dc0ce6a024f" providerId="ADAL" clId="{95D2608F-75C4-4C6A-B800-4F701BE99400}" dt="2023-09-14T12:54:11.468" v="77" actId="1076"/>
          <ac:spMkLst>
            <pc:docMk/>
            <pc:sldMk cId="1824839646" sldId="296"/>
            <ac:spMk id="3" creationId="{13BB93BA-5670-3A0E-E10A-B32D79682DD7}"/>
          </ac:spMkLst>
        </pc:spChg>
        <pc:spChg chg="mod">
          <ac:chgData name="Greg Metcalfe" userId="6010bf73-9d09-471f-8c31-9dc0ce6a024f" providerId="ADAL" clId="{95D2608F-75C4-4C6A-B800-4F701BE99400}" dt="2023-09-14T12:55:42.003" v="88" actId="20577"/>
          <ac:spMkLst>
            <pc:docMk/>
            <pc:sldMk cId="1824839646" sldId="296"/>
            <ac:spMk id="4" creationId="{66F41EA8-20D8-2E28-4548-7F17F796E1AF}"/>
          </ac:spMkLst>
        </pc:spChg>
        <pc:spChg chg="mod">
          <ac:chgData name="Greg Metcalfe" userId="6010bf73-9d09-471f-8c31-9dc0ce6a024f" providerId="ADAL" clId="{95D2608F-75C4-4C6A-B800-4F701BE99400}" dt="2023-09-14T12:56:07.841" v="89" actId="1076"/>
          <ac:spMkLst>
            <pc:docMk/>
            <pc:sldMk cId="1824839646" sldId="296"/>
            <ac:spMk id="5" creationId="{E205A2B5-8F60-A150-7EAC-D6C219547740}"/>
          </ac:spMkLst>
        </pc:spChg>
        <pc:spChg chg="mod">
          <ac:chgData name="Greg Metcalfe" userId="6010bf73-9d09-471f-8c31-9dc0ce6a024f" providerId="ADAL" clId="{95D2608F-75C4-4C6A-B800-4F701BE99400}" dt="2023-09-14T12:56:11.553" v="90" actId="1076"/>
          <ac:spMkLst>
            <pc:docMk/>
            <pc:sldMk cId="1824839646" sldId="296"/>
            <ac:spMk id="6" creationId="{0821948F-5977-3298-AC8A-317763BA8D95}"/>
          </ac:spMkLst>
        </pc:spChg>
        <pc:spChg chg="mod">
          <ac:chgData name="Greg Metcalfe" userId="6010bf73-9d09-471f-8c31-9dc0ce6a024f" providerId="ADAL" clId="{95D2608F-75C4-4C6A-B800-4F701BE99400}" dt="2023-09-14T12:56:16.186" v="91" actId="1076"/>
          <ac:spMkLst>
            <pc:docMk/>
            <pc:sldMk cId="1824839646" sldId="296"/>
            <ac:spMk id="7" creationId="{971A989F-EE3E-196C-B55E-0D9D97AE81B7}"/>
          </ac:spMkLst>
        </pc:spChg>
        <pc:spChg chg="mod">
          <ac:chgData name="Greg Metcalfe" userId="6010bf73-9d09-471f-8c31-9dc0ce6a024f" providerId="ADAL" clId="{95D2608F-75C4-4C6A-B800-4F701BE99400}" dt="2023-09-14T12:56:59.951" v="121" actId="20577"/>
          <ac:spMkLst>
            <pc:docMk/>
            <pc:sldMk cId="1824839646" sldId="296"/>
            <ac:spMk id="8" creationId="{9C04611C-81AE-E205-9D44-76DE32FDE8A2}"/>
          </ac:spMkLst>
        </pc:spChg>
        <pc:spChg chg="mod">
          <ac:chgData name="Greg Metcalfe" userId="6010bf73-9d09-471f-8c31-9dc0ce6a024f" providerId="ADAL" clId="{95D2608F-75C4-4C6A-B800-4F701BE99400}" dt="2023-09-14T12:54:07.744" v="76" actId="1076"/>
          <ac:spMkLst>
            <pc:docMk/>
            <pc:sldMk cId="1824839646" sldId="296"/>
            <ac:spMk id="9" creationId="{0398B7AB-E9EB-A5D2-4934-2AD86EA5D040}"/>
          </ac:spMkLst>
        </pc:spChg>
        <pc:spChg chg="add del mod">
          <ac:chgData name="Greg Metcalfe" userId="6010bf73-9d09-471f-8c31-9dc0ce6a024f" providerId="ADAL" clId="{95D2608F-75C4-4C6A-B800-4F701BE99400}" dt="2023-09-14T12:52:19.602" v="43" actId="478"/>
          <ac:spMkLst>
            <pc:docMk/>
            <pc:sldMk cId="1824839646" sldId="296"/>
            <ac:spMk id="11" creationId="{D603BDFE-E335-C849-4038-8DC326618CE1}"/>
          </ac:spMkLst>
        </pc:spChg>
        <pc:picChg chg="mod">
          <ac:chgData name="Greg Metcalfe" userId="6010bf73-9d09-471f-8c31-9dc0ce6a024f" providerId="ADAL" clId="{95D2608F-75C4-4C6A-B800-4F701BE99400}" dt="2023-09-14T12:52:22.186" v="44" actId="1076"/>
          <ac:picMkLst>
            <pc:docMk/>
            <pc:sldMk cId="1824839646" sldId="296"/>
            <ac:picMk id="15" creationId="{CCE6EAAB-6FB9-FE2C-57C6-2872BCBEC90F}"/>
          </ac:picMkLst>
        </pc:picChg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1683878925" sldId="297"/>
        </pc:sldMkLst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205679918" sldId="298"/>
        </pc:sldMkLst>
      </pc:sldChg>
      <pc:sldChg chg="del">
        <pc:chgData name="Greg Metcalfe" userId="6010bf73-9d09-471f-8c31-9dc0ce6a024f" providerId="ADAL" clId="{95D2608F-75C4-4C6A-B800-4F701BE99400}" dt="2023-09-14T13:09:34.577" v="341" actId="47"/>
        <pc:sldMkLst>
          <pc:docMk/>
          <pc:sldMk cId="3521994036" sldId="299"/>
        </pc:sldMkLst>
      </pc:sldChg>
      <pc:sldChg chg="modNotesTx">
        <pc:chgData name="Greg Metcalfe" userId="6010bf73-9d09-471f-8c31-9dc0ce6a024f" providerId="ADAL" clId="{95D2608F-75C4-4C6A-B800-4F701BE99400}" dt="2023-09-19T13:32:35.353" v="1568" actId="6549"/>
        <pc:sldMkLst>
          <pc:docMk/>
          <pc:sldMk cId="604389765" sldId="302"/>
        </pc:sldMkLst>
      </pc:sldChg>
      <pc:sldChg chg="modSp mod modNotesTx">
        <pc:chgData name="Greg Metcalfe" userId="6010bf73-9d09-471f-8c31-9dc0ce6a024f" providerId="ADAL" clId="{95D2608F-75C4-4C6A-B800-4F701BE99400}" dt="2023-09-19T13:32:50.287" v="1569" actId="6549"/>
        <pc:sldMkLst>
          <pc:docMk/>
          <pc:sldMk cId="799678746" sldId="303"/>
        </pc:sldMkLst>
        <pc:spChg chg="mod">
          <ac:chgData name="Greg Metcalfe" userId="6010bf73-9d09-471f-8c31-9dc0ce6a024f" providerId="ADAL" clId="{95D2608F-75C4-4C6A-B800-4F701BE99400}" dt="2023-09-14T12:51:39.895" v="39" actId="20577"/>
          <ac:spMkLst>
            <pc:docMk/>
            <pc:sldMk cId="799678746" sldId="303"/>
            <ac:spMk id="7" creationId="{F93F856D-D19B-7247-3E16-01C0874D47B0}"/>
          </ac:spMkLst>
        </pc:spChg>
        <pc:spChg chg="mod">
          <ac:chgData name="Greg Metcalfe" userId="6010bf73-9d09-471f-8c31-9dc0ce6a024f" providerId="ADAL" clId="{95D2608F-75C4-4C6A-B800-4F701BE99400}" dt="2023-09-14T12:50:22.834" v="32" actId="20577"/>
          <ac:spMkLst>
            <pc:docMk/>
            <pc:sldMk cId="799678746" sldId="303"/>
            <ac:spMk id="10" creationId="{7F2D69FD-E8AC-45FB-9C52-E01FA9D8E409}"/>
          </ac:spMkLst>
        </pc:spChg>
      </pc:sldChg>
      <pc:sldChg chg="modSp mod">
        <pc:chgData name="Greg Metcalfe" userId="6010bf73-9d09-471f-8c31-9dc0ce6a024f" providerId="ADAL" clId="{95D2608F-75C4-4C6A-B800-4F701BE99400}" dt="2023-09-14T12:57:32.422" v="124" actId="1076"/>
        <pc:sldMkLst>
          <pc:docMk/>
          <pc:sldMk cId="4068034473" sldId="307"/>
        </pc:sldMkLst>
        <pc:spChg chg="mod">
          <ac:chgData name="Greg Metcalfe" userId="6010bf73-9d09-471f-8c31-9dc0ce6a024f" providerId="ADAL" clId="{95D2608F-75C4-4C6A-B800-4F701BE99400}" dt="2023-09-14T12:57:25.119" v="123" actId="14100"/>
          <ac:spMkLst>
            <pc:docMk/>
            <pc:sldMk cId="4068034473" sldId="307"/>
            <ac:spMk id="2" creationId="{D90A4B49-CAB2-8F0E-23F3-F07B76305617}"/>
          </ac:spMkLst>
        </pc:spChg>
        <pc:picChg chg="mod">
          <ac:chgData name="Greg Metcalfe" userId="6010bf73-9d09-471f-8c31-9dc0ce6a024f" providerId="ADAL" clId="{95D2608F-75C4-4C6A-B800-4F701BE99400}" dt="2023-09-14T12:57:32.422" v="124" actId="1076"/>
          <ac:picMkLst>
            <pc:docMk/>
            <pc:sldMk cId="4068034473" sldId="307"/>
            <ac:picMk id="4" creationId="{D3C241A8-8923-E539-D3C6-422DE0A07AB0}"/>
          </ac:picMkLst>
        </pc:picChg>
      </pc:sldChg>
      <pc:sldChg chg="modSp mod">
        <pc:chgData name="Greg Metcalfe" userId="6010bf73-9d09-471f-8c31-9dc0ce6a024f" providerId="ADAL" clId="{95D2608F-75C4-4C6A-B800-4F701BE99400}" dt="2023-09-14T12:58:24.058" v="143" actId="14100"/>
        <pc:sldMkLst>
          <pc:docMk/>
          <pc:sldMk cId="1034320841" sldId="309"/>
        </pc:sldMkLst>
        <pc:spChg chg="mod">
          <ac:chgData name="Greg Metcalfe" userId="6010bf73-9d09-471f-8c31-9dc0ce6a024f" providerId="ADAL" clId="{95D2608F-75C4-4C6A-B800-4F701BE99400}" dt="2023-09-14T12:57:43.560" v="125" actId="14100"/>
          <ac:spMkLst>
            <pc:docMk/>
            <pc:sldMk cId="1034320841" sldId="309"/>
            <ac:spMk id="2" creationId="{532EAF08-CE16-3AAD-68B0-649287D495AE}"/>
          </ac:spMkLst>
        </pc:spChg>
        <pc:spChg chg="mod">
          <ac:chgData name="Greg Metcalfe" userId="6010bf73-9d09-471f-8c31-9dc0ce6a024f" providerId="ADAL" clId="{95D2608F-75C4-4C6A-B800-4F701BE99400}" dt="2023-09-14T12:57:58.087" v="129" actId="403"/>
          <ac:spMkLst>
            <pc:docMk/>
            <pc:sldMk cId="1034320841" sldId="309"/>
            <ac:spMk id="3" creationId="{C0746750-BFE1-32E0-6F48-079CB676C3D5}"/>
          </ac:spMkLst>
        </pc:spChg>
        <pc:spChg chg="mod">
          <ac:chgData name="Greg Metcalfe" userId="6010bf73-9d09-471f-8c31-9dc0ce6a024f" providerId="ADAL" clId="{95D2608F-75C4-4C6A-B800-4F701BE99400}" dt="2023-09-14T12:58:21.332" v="142" actId="27636"/>
          <ac:spMkLst>
            <pc:docMk/>
            <pc:sldMk cId="1034320841" sldId="309"/>
            <ac:spMk id="4" creationId="{3634AC3B-06BC-798A-1E6B-294C4FB0DBFE}"/>
          </ac:spMkLst>
        </pc:spChg>
        <pc:spChg chg="mod">
          <ac:chgData name="Greg Metcalfe" userId="6010bf73-9d09-471f-8c31-9dc0ce6a024f" providerId="ADAL" clId="{95D2608F-75C4-4C6A-B800-4F701BE99400}" dt="2023-09-14T12:58:03.314" v="131" actId="403"/>
          <ac:spMkLst>
            <pc:docMk/>
            <pc:sldMk cId="1034320841" sldId="309"/>
            <ac:spMk id="5" creationId="{F941381B-C460-37AC-7B0E-58BDD87AF859}"/>
          </ac:spMkLst>
        </pc:spChg>
        <pc:spChg chg="mod">
          <ac:chgData name="Greg Metcalfe" userId="6010bf73-9d09-471f-8c31-9dc0ce6a024f" providerId="ADAL" clId="{95D2608F-75C4-4C6A-B800-4F701BE99400}" dt="2023-09-14T12:58:24.058" v="143" actId="14100"/>
          <ac:spMkLst>
            <pc:docMk/>
            <pc:sldMk cId="1034320841" sldId="309"/>
            <ac:spMk id="10" creationId="{D3CCF7C4-4BC0-91A3-EA9D-18B9A6CDFEA2}"/>
          </ac:spMkLst>
        </pc:spChg>
      </pc:sldChg>
      <pc:sldChg chg="modSp mod modNotesTx">
        <pc:chgData name="Greg Metcalfe" userId="6010bf73-9d09-471f-8c31-9dc0ce6a024f" providerId="ADAL" clId="{95D2608F-75C4-4C6A-B800-4F701BE99400}" dt="2023-09-14T13:02:18.949" v="198" actId="20577"/>
        <pc:sldMkLst>
          <pc:docMk/>
          <pc:sldMk cId="3106038073" sldId="310"/>
        </pc:sldMkLst>
        <pc:spChg chg="mod">
          <ac:chgData name="Greg Metcalfe" userId="6010bf73-9d09-471f-8c31-9dc0ce6a024f" providerId="ADAL" clId="{95D2608F-75C4-4C6A-B800-4F701BE99400}" dt="2023-09-14T12:59:30.578" v="147" actId="403"/>
          <ac:spMkLst>
            <pc:docMk/>
            <pc:sldMk cId="3106038073" sldId="310"/>
            <ac:spMk id="3" creationId="{C0746750-BFE1-32E0-6F48-079CB676C3D5}"/>
          </ac:spMkLst>
        </pc:spChg>
        <pc:spChg chg="mod">
          <ac:chgData name="Greg Metcalfe" userId="6010bf73-9d09-471f-8c31-9dc0ce6a024f" providerId="ADAL" clId="{95D2608F-75C4-4C6A-B800-4F701BE99400}" dt="2023-09-14T13:00:07.055" v="162" actId="403"/>
          <ac:spMkLst>
            <pc:docMk/>
            <pc:sldMk cId="3106038073" sldId="310"/>
            <ac:spMk id="4" creationId="{3634AC3B-06BC-798A-1E6B-294C4FB0DBFE}"/>
          </ac:spMkLst>
        </pc:spChg>
        <pc:spChg chg="mod">
          <ac:chgData name="Greg Metcalfe" userId="6010bf73-9d09-471f-8c31-9dc0ce6a024f" providerId="ADAL" clId="{95D2608F-75C4-4C6A-B800-4F701BE99400}" dt="2023-09-14T12:59:53.117" v="152" actId="403"/>
          <ac:spMkLst>
            <pc:docMk/>
            <pc:sldMk cId="3106038073" sldId="310"/>
            <ac:spMk id="5" creationId="{F941381B-C460-37AC-7B0E-58BDD87AF859}"/>
          </ac:spMkLst>
        </pc:spChg>
        <pc:spChg chg="mod">
          <ac:chgData name="Greg Metcalfe" userId="6010bf73-9d09-471f-8c31-9dc0ce6a024f" providerId="ADAL" clId="{95D2608F-75C4-4C6A-B800-4F701BE99400}" dt="2023-09-14T13:02:18.949" v="198" actId="20577"/>
          <ac:spMkLst>
            <pc:docMk/>
            <pc:sldMk cId="3106038073" sldId="310"/>
            <ac:spMk id="6" creationId="{04D3F51D-576B-BAF0-A5BE-A52983B3AB2F}"/>
          </ac:spMkLst>
        </pc:spChg>
        <pc:spChg chg="mod">
          <ac:chgData name="Greg Metcalfe" userId="6010bf73-9d09-471f-8c31-9dc0ce6a024f" providerId="ADAL" clId="{95D2608F-75C4-4C6A-B800-4F701BE99400}" dt="2023-09-14T13:00:22.307" v="167" actId="403"/>
          <ac:spMkLst>
            <pc:docMk/>
            <pc:sldMk cId="3106038073" sldId="310"/>
            <ac:spMk id="10" creationId="{D3CCF7C4-4BC0-91A3-EA9D-18B9A6CDFEA2}"/>
          </ac:spMkLst>
        </pc:spChg>
      </pc:sldChg>
      <pc:sldChg chg="modSp mod modNotesTx">
        <pc:chgData name="Greg Metcalfe" userId="6010bf73-9d09-471f-8c31-9dc0ce6a024f" providerId="ADAL" clId="{95D2608F-75C4-4C6A-B800-4F701BE99400}" dt="2023-09-19T13:33:20.169" v="1570" actId="20577"/>
        <pc:sldMkLst>
          <pc:docMk/>
          <pc:sldMk cId="1155890797" sldId="311"/>
        </pc:sldMkLst>
        <pc:spChg chg="mod">
          <ac:chgData name="Greg Metcalfe" userId="6010bf73-9d09-471f-8c31-9dc0ce6a024f" providerId="ADAL" clId="{95D2608F-75C4-4C6A-B800-4F701BE99400}" dt="2023-09-14T13:01:41.886" v="192" actId="20577"/>
          <ac:spMkLst>
            <pc:docMk/>
            <pc:sldMk cId="1155890797" sldId="311"/>
            <ac:spMk id="4" creationId="{3634AC3B-06BC-798A-1E6B-294C4FB0DBFE}"/>
          </ac:spMkLst>
        </pc:spChg>
      </pc:sldChg>
      <pc:sldChg chg="add del">
        <pc:chgData name="Greg Metcalfe" userId="6010bf73-9d09-471f-8c31-9dc0ce6a024f" providerId="ADAL" clId="{95D2608F-75C4-4C6A-B800-4F701BE99400}" dt="2023-09-14T13:09:50.850" v="343" actId="47"/>
        <pc:sldMkLst>
          <pc:docMk/>
          <pc:sldMk cId="162515911" sldId="312"/>
        </pc:sldMkLst>
      </pc:sldChg>
      <pc:sldChg chg="modSp add mod">
        <pc:chgData name="Greg Metcalfe" userId="6010bf73-9d09-471f-8c31-9dc0ce6a024f" providerId="ADAL" clId="{95D2608F-75C4-4C6A-B800-4F701BE99400}" dt="2023-09-14T13:11:25.739" v="378" actId="1076"/>
        <pc:sldMkLst>
          <pc:docMk/>
          <pc:sldMk cId="693733197" sldId="312"/>
        </pc:sldMkLst>
        <pc:spChg chg="mod">
          <ac:chgData name="Greg Metcalfe" userId="6010bf73-9d09-471f-8c31-9dc0ce6a024f" providerId="ADAL" clId="{95D2608F-75C4-4C6A-B800-4F701BE99400}" dt="2023-09-14T13:10:29.136" v="361" actId="20577"/>
          <ac:spMkLst>
            <pc:docMk/>
            <pc:sldMk cId="693733197" sldId="312"/>
            <ac:spMk id="7" creationId="{E878F206-4F62-AD21-A47E-175D017A0F5A}"/>
          </ac:spMkLst>
        </pc:spChg>
        <pc:spChg chg="mod">
          <ac:chgData name="Greg Metcalfe" userId="6010bf73-9d09-471f-8c31-9dc0ce6a024f" providerId="ADAL" clId="{95D2608F-75C4-4C6A-B800-4F701BE99400}" dt="2023-09-14T13:11:25.739" v="378" actId="1076"/>
          <ac:spMkLst>
            <pc:docMk/>
            <pc:sldMk cId="693733197" sldId="312"/>
            <ac:spMk id="14" creationId="{66A5BA62-3552-4D35-C1C8-C91F59C85636}"/>
          </ac:spMkLst>
        </pc:spChg>
      </pc:sldChg>
      <pc:sldChg chg="addSp delSp modSp new mod setBg setClrOvrMap modNotesTx">
        <pc:chgData name="Greg Metcalfe" userId="6010bf73-9d09-471f-8c31-9dc0ce6a024f" providerId="ADAL" clId="{95D2608F-75C4-4C6A-B800-4F701BE99400}" dt="2023-09-14T17:58:18.808" v="738" actId="20577"/>
        <pc:sldMkLst>
          <pc:docMk/>
          <pc:sldMk cId="4122028882" sldId="328"/>
        </pc:sldMkLst>
        <pc:spChg chg="mod">
          <ac:chgData name="Greg Metcalfe" userId="6010bf73-9d09-471f-8c31-9dc0ce6a024f" providerId="ADAL" clId="{95D2608F-75C4-4C6A-B800-4F701BE99400}" dt="2023-09-14T17:52:11.911" v="661" actId="403"/>
          <ac:spMkLst>
            <pc:docMk/>
            <pc:sldMk cId="4122028882" sldId="328"/>
            <ac:spMk id="2" creationId="{A8D17B48-937B-0C55-943A-0E6F8C4073A1}"/>
          </ac:spMkLst>
        </pc:spChg>
        <pc:spChg chg="add del mod">
          <ac:chgData name="Greg Metcalfe" userId="6010bf73-9d09-471f-8c31-9dc0ce6a024f" providerId="ADAL" clId="{95D2608F-75C4-4C6A-B800-4F701BE99400}" dt="2023-09-14T17:52:03.307" v="658" actId="26606"/>
          <ac:spMkLst>
            <pc:docMk/>
            <pc:sldMk cId="4122028882" sldId="328"/>
            <ac:spMk id="3" creationId="{1B81F03C-B0C9-1FF7-14BA-15BF8B8CDE62}"/>
          </ac:spMkLst>
        </pc:spChg>
        <pc:spChg chg="add del">
          <ac:chgData name="Greg Metcalfe" userId="6010bf73-9d09-471f-8c31-9dc0ce6a024f" providerId="ADAL" clId="{95D2608F-75C4-4C6A-B800-4F701BE99400}" dt="2023-09-14T17:52:03.284" v="657" actId="26606"/>
          <ac:spMkLst>
            <pc:docMk/>
            <pc:sldMk cId="4122028882" sldId="328"/>
            <ac:spMk id="6" creationId="{BACC6370-2D7E-4714-9D71-7542949D7D5D}"/>
          </ac:spMkLst>
        </pc:spChg>
        <pc:spChg chg="add del">
          <ac:chgData name="Greg Metcalfe" userId="6010bf73-9d09-471f-8c31-9dc0ce6a024f" providerId="ADAL" clId="{95D2608F-75C4-4C6A-B800-4F701BE99400}" dt="2023-09-14T17:52:03.284" v="657" actId="26606"/>
          <ac:spMkLst>
            <pc:docMk/>
            <pc:sldMk cId="4122028882" sldId="328"/>
            <ac:spMk id="7" creationId="{256B2C21-A230-48C0-8DF1-C46611373C44}"/>
          </ac:spMkLst>
        </pc:spChg>
        <pc:spChg chg="add del">
          <ac:chgData name="Greg Metcalfe" userId="6010bf73-9d09-471f-8c31-9dc0ce6a024f" providerId="ADAL" clId="{95D2608F-75C4-4C6A-B800-4F701BE99400}" dt="2023-09-14T17:52:03.284" v="657" actId="26606"/>
          <ac:spMkLst>
            <pc:docMk/>
            <pc:sldMk cId="4122028882" sldId="328"/>
            <ac:spMk id="8" creationId="{3847E18C-932D-4C95-AABA-FEC7C9499AD7}"/>
          </ac:spMkLst>
        </pc:spChg>
        <pc:spChg chg="add del">
          <ac:chgData name="Greg Metcalfe" userId="6010bf73-9d09-471f-8c31-9dc0ce6a024f" providerId="ADAL" clId="{95D2608F-75C4-4C6A-B800-4F701BE99400}" dt="2023-09-14T17:51:16.041" v="648" actId="26606"/>
          <ac:spMkLst>
            <pc:docMk/>
            <pc:sldMk cId="4122028882" sldId="328"/>
            <ac:spMk id="9" creationId="{BACC6370-2D7E-4714-9D71-7542949D7D5D}"/>
          </ac:spMkLst>
        </pc:spChg>
        <pc:spChg chg="add del">
          <ac:chgData name="Greg Metcalfe" userId="6010bf73-9d09-471f-8c31-9dc0ce6a024f" providerId="ADAL" clId="{95D2608F-75C4-4C6A-B800-4F701BE99400}" dt="2023-09-14T17:52:03.284" v="657" actId="26606"/>
          <ac:spMkLst>
            <pc:docMk/>
            <pc:sldMk cId="4122028882" sldId="328"/>
            <ac:spMk id="10" creationId="{3150CB11-0C61-439E-910F-5787759E72A0}"/>
          </ac:spMkLst>
        </pc:spChg>
        <pc:spChg chg="add del">
          <ac:chgData name="Greg Metcalfe" userId="6010bf73-9d09-471f-8c31-9dc0ce6a024f" providerId="ADAL" clId="{95D2608F-75C4-4C6A-B800-4F701BE99400}" dt="2023-09-14T17:51:16.041" v="648" actId="26606"/>
          <ac:spMkLst>
            <pc:docMk/>
            <pc:sldMk cId="4122028882" sldId="328"/>
            <ac:spMk id="11" creationId="{256B2C21-A230-48C0-8DF1-C46611373C44}"/>
          </ac:spMkLst>
        </pc:spChg>
        <pc:spChg chg="add del">
          <ac:chgData name="Greg Metcalfe" userId="6010bf73-9d09-471f-8c31-9dc0ce6a024f" providerId="ADAL" clId="{95D2608F-75C4-4C6A-B800-4F701BE99400}" dt="2023-09-14T17:52:03.284" v="657" actId="26606"/>
          <ac:spMkLst>
            <pc:docMk/>
            <pc:sldMk cId="4122028882" sldId="328"/>
            <ac:spMk id="12" creationId="{43F8A58B-5155-44CE-A5FF-7647B47D0A7A}"/>
          </ac:spMkLst>
        </pc:spChg>
        <pc:spChg chg="add del">
          <ac:chgData name="Greg Metcalfe" userId="6010bf73-9d09-471f-8c31-9dc0ce6a024f" providerId="ADAL" clId="{95D2608F-75C4-4C6A-B800-4F701BE99400}" dt="2023-09-14T17:51:16.041" v="648" actId="26606"/>
          <ac:spMkLst>
            <pc:docMk/>
            <pc:sldMk cId="4122028882" sldId="328"/>
            <ac:spMk id="13" creationId="{3847E18C-932D-4C95-AABA-FEC7C9499AD7}"/>
          </ac:spMkLst>
        </pc:spChg>
        <pc:spChg chg="add del">
          <ac:chgData name="Greg Metcalfe" userId="6010bf73-9d09-471f-8c31-9dc0ce6a024f" providerId="ADAL" clId="{95D2608F-75C4-4C6A-B800-4F701BE99400}" dt="2023-09-14T17:52:03.284" v="657" actId="26606"/>
          <ac:spMkLst>
            <pc:docMk/>
            <pc:sldMk cId="4122028882" sldId="328"/>
            <ac:spMk id="14" creationId="{443F2ACA-E6D6-4028-82DD-F03C262D5DE6}"/>
          </ac:spMkLst>
        </pc:spChg>
        <pc:spChg chg="add del">
          <ac:chgData name="Greg Metcalfe" userId="6010bf73-9d09-471f-8c31-9dc0ce6a024f" providerId="ADAL" clId="{95D2608F-75C4-4C6A-B800-4F701BE99400}" dt="2023-09-14T17:51:16.041" v="648" actId="26606"/>
          <ac:spMkLst>
            <pc:docMk/>
            <pc:sldMk cId="4122028882" sldId="328"/>
            <ac:spMk id="15" creationId="{3150CB11-0C61-439E-910F-5787759E72A0}"/>
          </ac:spMkLst>
        </pc:spChg>
        <pc:spChg chg="add del">
          <ac:chgData name="Greg Metcalfe" userId="6010bf73-9d09-471f-8c31-9dc0ce6a024f" providerId="ADAL" clId="{95D2608F-75C4-4C6A-B800-4F701BE99400}" dt="2023-09-14T17:51:16.041" v="648" actId="26606"/>
          <ac:spMkLst>
            <pc:docMk/>
            <pc:sldMk cId="4122028882" sldId="328"/>
            <ac:spMk id="17" creationId="{43F8A58B-5155-44CE-A5FF-7647B47D0A7A}"/>
          </ac:spMkLst>
        </pc:spChg>
        <pc:spChg chg="add">
          <ac:chgData name="Greg Metcalfe" userId="6010bf73-9d09-471f-8c31-9dc0ce6a024f" providerId="ADAL" clId="{95D2608F-75C4-4C6A-B800-4F701BE99400}" dt="2023-09-14T17:52:03.307" v="658" actId="26606"/>
          <ac:spMkLst>
            <pc:docMk/>
            <pc:sldMk cId="4122028882" sldId="328"/>
            <ac:spMk id="18" creationId="{9228552E-C8B1-4A80-8448-0787CE0FC704}"/>
          </ac:spMkLst>
        </pc:spChg>
        <pc:spChg chg="add del">
          <ac:chgData name="Greg Metcalfe" userId="6010bf73-9d09-471f-8c31-9dc0ce6a024f" providerId="ADAL" clId="{95D2608F-75C4-4C6A-B800-4F701BE99400}" dt="2023-09-14T17:51:16.041" v="648" actId="26606"/>
          <ac:spMkLst>
            <pc:docMk/>
            <pc:sldMk cId="4122028882" sldId="328"/>
            <ac:spMk id="19" creationId="{443F2ACA-E6D6-4028-82DD-F03C262D5DE6}"/>
          </ac:spMkLst>
        </pc:spChg>
        <pc:graphicFrameChg chg="add del mod">
          <ac:chgData name="Greg Metcalfe" userId="6010bf73-9d09-471f-8c31-9dc0ce6a024f" providerId="ADAL" clId="{95D2608F-75C4-4C6A-B800-4F701BE99400}" dt="2023-09-14T17:51:16.041" v="648" actId="26606"/>
          <ac:graphicFrameMkLst>
            <pc:docMk/>
            <pc:sldMk cId="4122028882" sldId="328"/>
            <ac:graphicFrameMk id="5" creationId="{BE845AC3-2FB3-714E-4B01-AED8C76F0636}"/>
          </ac:graphicFrameMkLst>
        </pc:graphicFrameChg>
        <pc:graphicFrameChg chg="add del">
          <ac:chgData name="Greg Metcalfe" userId="6010bf73-9d09-471f-8c31-9dc0ce6a024f" providerId="ADAL" clId="{95D2608F-75C4-4C6A-B800-4F701BE99400}" dt="2023-09-14T17:52:03.284" v="657" actId="26606"/>
          <ac:graphicFrameMkLst>
            <pc:docMk/>
            <pc:sldMk cId="4122028882" sldId="328"/>
            <ac:graphicFrameMk id="16" creationId="{90CD3FF1-9FB6-F189-4155-F7191D689D5E}"/>
          </ac:graphicFrameMkLst>
        </pc:graphicFrameChg>
        <pc:graphicFrameChg chg="add mod">
          <ac:chgData name="Greg Metcalfe" userId="6010bf73-9d09-471f-8c31-9dc0ce6a024f" providerId="ADAL" clId="{95D2608F-75C4-4C6A-B800-4F701BE99400}" dt="2023-09-14T17:52:20.352" v="666" actId="20577"/>
          <ac:graphicFrameMkLst>
            <pc:docMk/>
            <pc:sldMk cId="4122028882" sldId="328"/>
            <ac:graphicFrameMk id="21" creationId="{EE51A9E1-A35A-D33E-7CFD-4888AF030F27}"/>
          </ac:graphicFrameMkLst>
        </pc:graphicFrameChg>
        <pc:picChg chg="add">
          <ac:chgData name="Greg Metcalfe" userId="6010bf73-9d09-471f-8c31-9dc0ce6a024f" providerId="ADAL" clId="{95D2608F-75C4-4C6A-B800-4F701BE99400}" dt="2023-09-14T17:52:03.307" v="658" actId="26606"/>
          <ac:picMkLst>
            <pc:docMk/>
            <pc:sldMk cId="4122028882" sldId="328"/>
            <ac:picMk id="20" creationId="{7D963CEA-E6DB-08FE-63D9-A4323F99AA85}"/>
          </ac:picMkLst>
        </pc:picChg>
      </pc:sldChg>
      <pc:sldChg chg="modSp add mod modNotesTx">
        <pc:chgData name="Greg Metcalfe" userId="6010bf73-9d09-471f-8c31-9dc0ce6a024f" providerId="ADAL" clId="{95D2608F-75C4-4C6A-B800-4F701BE99400}" dt="2023-09-19T13:49:25.793" v="1752" actId="14100"/>
        <pc:sldMkLst>
          <pc:docMk/>
          <pc:sldMk cId="56397990" sldId="329"/>
        </pc:sldMkLst>
        <pc:spChg chg="mod">
          <ac:chgData name="Greg Metcalfe" userId="6010bf73-9d09-471f-8c31-9dc0ce6a024f" providerId="ADAL" clId="{95D2608F-75C4-4C6A-B800-4F701BE99400}" dt="2023-09-19T13:49:22.931" v="1751" actId="14100"/>
          <ac:spMkLst>
            <pc:docMk/>
            <pc:sldMk cId="56397990" sldId="329"/>
            <ac:spMk id="2" creationId="{A8D17B48-937B-0C55-943A-0E6F8C4073A1}"/>
          </ac:spMkLst>
        </pc:spChg>
        <pc:graphicFrameChg chg="mod">
          <ac:chgData name="Greg Metcalfe" userId="6010bf73-9d09-471f-8c31-9dc0ce6a024f" providerId="ADAL" clId="{95D2608F-75C4-4C6A-B800-4F701BE99400}" dt="2023-09-19T13:49:25.793" v="1752" actId="14100"/>
          <ac:graphicFrameMkLst>
            <pc:docMk/>
            <pc:sldMk cId="56397990" sldId="329"/>
            <ac:graphicFrameMk id="21" creationId="{EE51A9E1-A35A-D33E-7CFD-4888AF030F27}"/>
          </ac:graphicFrameMkLst>
        </pc:graphicFrameChg>
      </pc:sldChg>
      <pc:sldChg chg="modSp add mod ord">
        <pc:chgData name="Greg Metcalfe" userId="6010bf73-9d09-471f-8c31-9dc0ce6a024f" providerId="ADAL" clId="{95D2608F-75C4-4C6A-B800-4F701BE99400}" dt="2023-09-19T13:35:28.684" v="1571" actId="179"/>
        <pc:sldMkLst>
          <pc:docMk/>
          <pc:sldMk cId="81894876" sldId="335"/>
        </pc:sldMkLst>
        <pc:spChg chg="mod">
          <ac:chgData name="Greg Metcalfe" userId="6010bf73-9d09-471f-8c31-9dc0ce6a024f" providerId="ADAL" clId="{95D2608F-75C4-4C6A-B800-4F701BE99400}" dt="2023-09-15T11:52:56.477" v="815" actId="14100"/>
          <ac:spMkLst>
            <pc:docMk/>
            <pc:sldMk cId="81894876" sldId="335"/>
            <ac:spMk id="2" creationId="{2990B7E5-AE2D-9385-2DA0-DC292C524404}"/>
          </ac:spMkLst>
        </pc:spChg>
        <pc:spChg chg="mod">
          <ac:chgData name="Greg Metcalfe" userId="6010bf73-9d09-471f-8c31-9dc0ce6a024f" providerId="ADAL" clId="{95D2608F-75C4-4C6A-B800-4F701BE99400}" dt="2023-09-19T13:35:28.684" v="1571" actId="179"/>
          <ac:spMkLst>
            <pc:docMk/>
            <pc:sldMk cId="81894876" sldId="335"/>
            <ac:spMk id="3" creationId="{7D35D827-BCD7-92D5-7BD7-11E71DC75360}"/>
          </ac:spMkLst>
        </pc:spChg>
      </pc:sldChg>
      <pc:sldChg chg="add del">
        <pc:chgData name="Greg Metcalfe" userId="6010bf73-9d09-471f-8c31-9dc0ce6a024f" providerId="ADAL" clId="{95D2608F-75C4-4C6A-B800-4F701BE99400}" dt="2023-09-15T11:52:31.662" v="791" actId="2890"/>
        <pc:sldMkLst>
          <pc:docMk/>
          <pc:sldMk cId="482665703" sldId="335"/>
        </pc:sldMkLst>
      </pc:sldChg>
      <pc:sldChg chg="del">
        <pc:chgData name="Greg Metcalfe" userId="6010bf73-9d09-471f-8c31-9dc0ce6a024f" providerId="ADAL" clId="{95D2608F-75C4-4C6A-B800-4F701BE99400}" dt="2023-09-15T15:37:09.482" v="1567" actId="47"/>
        <pc:sldMkLst>
          <pc:docMk/>
          <pc:sldMk cId="3845907242" sldId="336"/>
        </pc:sldMkLst>
      </pc:sldChg>
      <pc:sldChg chg="addSp delSp modSp add del mod ord setBg">
        <pc:chgData name="Greg Metcalfe" userId="6010bf73-9d09-471f-8c31-9dc0ce6a024f" providerId="ADAL" clId="{95D2608F-75C4-4C6A-B800-4F701BE99400}" dt="2023-09-15T15:37:07.562" v="1566" actId="47"/>
        <pc:sldMkLst>
          <pc:docMk/>
          <pc:sldMk cId="3412734308" sldId="342"/>
        </pc:sldMkLst>
        <pc:spChg chg="mod">
          <ac:chgData name="Greg Metcalfe" userId="6010bf73-9d09-471f-8c31-9dc0ce6a024f" providerId="ADAL" clId="{95D2608F-75C4-4C6A-B800-4F701BE99400}" dt="2023-09-15T15:30:20.189" v="1515" actId="27636"/>
          <ac:spMkLst>
            <pc:docMk/>
            <pc:sldMk cId="3412734308" sldId="342"/>
            <ac:spMk id="2" creationId="{6C2616A6-9910-89E2-34D6-E85831057F0C}"/>
          </ac:spMkLst>
        </pc:spChg>
        <pc:spChg chg="del mod">
          <ac:chgData name="Greg Metcalfe" userId="6010bf73-9d09-471f-8c31-9dc0ce6a024f" providerId="ADAL" clId="{95D2608F-75C4-4C6A-B800-4F701BE99400}" dt="2023-09-15T15:28:37.725" v="1446" actId="931"/>
          <ac:spMkLst>
            <pc:docMk/>
            <pc:sldMk cId="3412734308" sldId="342"/>
            <ac:spMk id="3" creationId="{AC148EBA-AE42-071E-5323-D844FFFC3161}"/>
          </ac:spMkLst>
        </pc:spChg>
        <pc:spChg chg="add del mod">
          <ac:chgData name="Greg Metcalfe" userId="6010bf73-9d09-471f-8c31-9dc0ce6a024f" providerId="ADAL" clId="{95D2608F-75C4-4C6A-B800-4F701BE99400}" dt="2023-09-15T15:29:50.291" v="1498" actId="478"/>
          <ac:spMkLst>
            <pc:docMk/>
            <pc:sldMk cId="3412734308" sldId="342"/>
            <ac:spMk id="7" creationId="{5277A99B-A67D-3371-2525-81EDF780369A}"/>
          </ac:spMkLst>
        </pc:spChg>
        <pc:spChg chg="add del mod">
          <ac:chgData name="Greg Metcalfe" userId="6010bf73-9d09-471f-8c31-9dc0ce6a024f" providerId="ADAL" clId="{95D2608F-75C4-4C6A-B800-4F701BE99400}" dt="2023-09-15T15:29:45.175" v="1497" actId="478"/>
          <ac:spMkLst>
            <pc:docMk/>
            <pc:sldMk cId="3412734308" sldId="342"/>
            <ac:spMk id="9" creationId="{A9662FEB-BC50-5DBE-96A5-36BD85A18190}"/>
          </ac:spMkLst>
        </pc:spChg>
        <pc:spChg chg="add">
          <ac:chgData name="Greg Metcalfe" userId="6010bf73-9d09-471f-8c31-9dc0ce6a024f" providerId="ADAL" clId="{95D2608F-75C4-4C6A-B800-4F701BE99400}" dt="2023-09-15T15:29:06.947" v="1453" actId="26606"/>
          <ac:spMkLst>
            <pc:docMk/>
            <pc:sldMk cId="3412734308" sldId="342"/>
            <ac:spMk id="12" creationId="{0E3596DD-156A-473E-9BB3-C6A29F7574E9}"/>
          </ac:spMkLst>
        </pc:spChg>
        <pc:spChg chg="add">
          <ac:chgData name="Greg Metcalfe" userId="6010bf73-9d09-471f-8c31-9dc0ce6a024f" providerId="ADAL" clId="{95D2608F-75C4-4C6A-B800-4F701BE99400}" dt="2023-09-15T15:29:06.947" v="1453" actId="26606"/>
          <ac:spMkLst>
            <pc:docMk/>
            <pc:sldMk cId="3412734308" sldId="342"/>
            <ac:spMk id="14" creationId="{2C46C4D6-C474-4E92-B52E-944C1118F7B6}"/>
          </ac:spMkLst>
        </pc:spChg>
        <pc:picChg chg="add mod">
          <ac:chgData name="Greg Metcalfe" userId="6010bf73-9d09-471f-8c31-9dc0ce6a024f" providerId="ADAL" clId="{95D2608F-75C4-4C6A-B800-4F701BE99400}" dt="2023-09-15T15:30:28.608" v="1517" actId="14100"/>
          <ac:picMkLst>
            <pc:docMk/>
            <pc:sldMk cId="3412734308" sldId="342"/>
            <ac:picMk id="5" creationId="{6886C88C-7CFB-3091-BB3C-5236C33798BB}"/>
          </ac:picMkLst>
        </pc:picChg>
      </pc:sldChg>
      <pc:sldChg chg="addSp delSp modSp new mod setBg">
        <pc:chgData name="Greg Metcalfe" userId="6010bf73-9d09-471f-8c31-9dc0ce6a024f" providerId="ADAL" clId="{95D2608F-75C4-4C6A-B800-4F701BE99400}" dt="2023-09-15T15:34:09.192" v="1564" actId="14100"/>
        <pc:sldMkLst>
          <pc:docMk/>
          <pc:sldMk cId="988054176" sldId="343"/>
        </pc:sldMkLst>
        <pc:spChg chg="mod">
          <ac:chgData name="Greg Metcalfe" userId="6010bf73-9d09-471f-8c31-9dc0ce6a024f" providerId="ADAL" clId="{95D2608F-75C4-4C6A-B800-4F701BE99400}" dt="2023-09-15T15:33:56.641" v="1559" actId="14100"/>
          <ac:spMkLst>
            <pc:docMk/>
            <pc:sldMk cId="988054176" sldId="343"/>
            <ac:spMk id="2" creationId="{327D8B3D-1666-FADF-9A5B-5E226B6E5623}"/>
          </ac:spMkLst>
        </pc:spChg>
        <pc:spChg chg="del mod">
          <ac:chgData name="Greg Metcalfe" userId="6010bf73-9d09-471f-8c31-9dc0ce6a024f" providerId="ADAL" clId="{95D2608F-75C4-4C6A-B800-4F701BE99400}" dt="2023-09-15T15:31:38.127" v="1549"/>
          <ac:spMkLst>
            <pc:docMk/>
            <pc:sldMk cId="988054176" sldId="343"/>
            <ac:spMk id="3" creationId="{6C4B3ABE-75F7-073F-4172-9F7FA10BC810}"/>
          </ac:spMkLst>
        </pc:spChg>
        <pc:spChg chg="mod ord">
          <ac:chgData name="Greg Metcalfe" userId="6010bf73-9d09-471f-8c31-9dc0ce6a024f" providerId="ADAL" clId="{95D2608F-75C4-4C6A-B800-4F701BE99400}" dt="2023-09-15T15:34:09.192" v="1564" actId="14100"/>
          <ac:spMkLst>
            <pc:docMk/>
            <pc:sldMk cId="988054176" sldId="343"/>
            <ac:spMk id="4" creationId="{542ADD64-D2EC-EFE2-3BB1-95CB2A57556E}"/>
          </ac:spMkLst>
        </pc:spChg>
        <pc:spChg chg="add del">
          <ac:chgData name="Greg Metcalfe" userId="6010bf73-9d09-471f-8c31-9dc0ce6a024f" providerId="ADAL" clId="{95D2608F-75C4-4C6A-B800-4F701BE99400}" dt="2023-09-15T15:32:07.839" v="1551" actId="26606"/>
          <ac:spMkLst>
            <pc:docMk/>
            <pc:sldMk cId="988054176" sldId="343"/>
            <ac:spMk id="1031" creationId="{D009D6D5-DAC2-4A8B-A17A-E206B9012D09}"/>
          </ac:spMkLst>
        </pc:spChg>
        <pc:spChg chg="add">
          <ac:chgData name="Greg Metcalfe" userId="6010bf73-9d09-471f-8c31-9dc0ce6a024f" providerId="ADAL" clId="{95D2608F-75C4-4C6A-B800-4F701BE99400}" dt="2023-09-15T15:32:07.845" v="1552" actId="26606"/>
          <ac:spMkLst>
            <pc:docMk/>
            <pc:sldMk cId="988054176" sldId="343"/>
            <ac:spMk id="1033" creationId="{21540236-BFD5-4A9D-8840-4703E7F76825}"/>
          </ac:spMkLst>
        </pc:spChg>
        <pc:spChg chg="add">
          <ac:chgData name="Greg Metcalfe" userId="6010bf73-9d09-471f-8c31-9dc0ce6a024f" providerId="ADAL" clId="{95D2608F-75C4-4C6A-B800-4F701BE99400}" dt="2023-09-15T15:32:07.845" v="1552" actId="26606"/>
          <ac:spMkLst>
            <pc:docMk/>
            <pc:sldMk cId="988054176" sldId="343"/>
            <ac:spMk id="1034" creationId="{2C61293E-6EBE-43EF-A52C-9BEBFD7679D4}"/>
          </ac:spMkLst>
        </pc:spChg>
        <pc:picChg chg="add mod">
          <ac:chgData name="Greg Metcalfe" userId="6010bf73-9d09-471f-8c31-9dc0ce6a024f" providerId="ADAL" clId="{95D2608F-75C4-4C6A-B800-4F701BE99400}" dt="2023-09-15T15:33:36.275" v="1554" actId="27614"/>
          <ac:picMkLst>
            <pc:docMk/>
            <pc:sldMk cId="988054176" sldId="343"/>
            <ac:picMk id="1026" creationId="{D41863E5-1A13-88DF-7FB5-E66AC9B2CF3C}"/>
          </ac:picMkLst>
        </pc:picChg>
      </pc:sldChg>
      <pc:sldChg chg="add del ord">
        <pc:chgData name="Greg Metcalfe" userId="6010bf73-9d09-471f-8c31-9dc0ce6a024f" providerId="ADAL" clId="{95D2608F-75C4-4C6A-B800-4F701BE99400}" dt="2023-09-19T13:54:05.018" v="1758" actId="47"/>
        <pc:sldMkLst>
          <pc:docMk/>
          <pc:sldMk cId="108559658" sldId="345"/>
        </pc:sldMkLst>
      </pc:sldChg>
      <pc:sldChg chg="addSp delSp modSp new mod setBg setClrOvrMap">
        <pc:chgData name="Greg Metcalfe" userId="6010bf73-9d09-471f-8c31-9dc0ce6a024f" providerId="ADAL" clId="{95D2608F-75C4-4C6A-B800-4F701BE99400}" dt="2023-09-19T13:54:25.434" v="1792" actId="14100"/>
        <pc:sldMkLst>
          <pc:docMk/>
          <pc:sldMk cId="257206512" sldId="346"/>
        </pc:sldMkLst>
        <pc:spChg chg="mod">
          <ac:chgData name="Greg Metcalfe" userId="6010bf73-9d09-471f-8c31-9dc0ce6a024f" providerId="ADAL" clId="{95D2608F-75C4-4C6A-B800-4F701BE99400}" dt="2023-09-19T13:54:25.434" v="1792" actId="14100"/>
          <ac:spMkLst>
            <pc:docMk/>
            <pc:sldMk cId="257206512" sldId="346"/>
            <ac:spMk id="2" creationId="{7BDC6C2C-2209-B035-2D2B-9A2715B6C5E7}"/>
          </ac:spMkLst>
        </pc:spChg>
        <pc:spChg chg="del mod">
          <ac:chgData name="Greg Metcalfe" userId="6010bf73-9d09-471f-8c31-9dc0ce6a024f" providerId="ADAL" clId="{95D2608F-75C4-4C6A-B800-4F701BE99400}" dt="2023-09-19T13:53:58.206" v="1757" actId="26606"/>
          <ac:spMkLst>
            <pc:docMk/>
            <pc:sldMk cId="257206512" sldId="346"/>
            <ac:spMk id="3" creationId="{8F22F17A-4F1A-C055-6AE9-5837B545D3E3}"/>
          </ac:spMkLst>
        </pc:spChg>
        <pc:spChg chg="add">
          <ac:chgData name="Greg Metcalfe" userId="6010bf73-9d09-471f-8c31-9dc0ce6a024f" providerId="ADAL" clId="{95D2608F-75C4-4C6A-B800-4F701BE99400}" dt="2023-09-19T13:53:58.206" v="1757" actId="26606"/>
          <ac:spMkLst>
            <pc:docMk/>
            <pc:sldMk cId="257206512" sldId="346"/>
            <ac:spMk id="9" creationId="{A3EFF7B1-6CB7-47D1-AD37-B870CA2B2151}"/>
          </ac:spMkLst>
        </pc:spChg>
        <pc:spChg chg="add">
          <ac:chgData name="Greg Metcalfe" userId="6010bf73-9d09-471f-8c31-9dc0ce6a024f" providerId="ADAL" clId="{95D2608F-75C4-4C6A-B800-4F701BE99400}" dt="2023-09-19T13:53:58.206" v="1757" actId="26606"/>
          <ac:spMkLst>
            <pc:docMk/>
            <pc:sldMk cId="257206512" sldId="346"/>
            <ac:spMk id="11" creationId="{7FA2962B-21B6-4689-A95D-A8FF6ADE47F1}"/>
          </ac:spMkLst>
        </pc:spChg>
        <pc:spChg chg="add">
          <ac:chgData name="Greg Metcalfe" userId="6010bf73-9d09-471f-8c31-9dc0ce6a024f" providerId="ADAL" clId="{95D2608F-75C4-4C6A-B800-4F701BE99400}" dt="2023-09-19T13:53:58.206" v="1757" actId="26606"/>
          <ac:spMkLst>
            <pc:docMk/>
            <pc:sldMk cId="257206512" sldId="346"/>
            <ac:spMk id="27" creationId="{A00D2CE1-35C1-46E6-BD59-CEE668BD90F4}"/>
          </ac:spMkLst>
        </pc:spChg>
        <pc:spChg chg="add">
          <ac:chgData name="Greg Metcalfe" userId="6010bf73-9d09-471f-8c31-9dc0ce6a024f" providerId="ADAL" clId="{95D2608F-75C4-4C6A-B800-4F701BE99400}" dt="2023-09-19T13:53:58.206" v="1757" actId="26606"/>
          <ac:spMkLst>
            <pc:docMk/>
            <pc:sldMk cId="257206512" sldId="346"/>
            <ac:spMk id="35" creationId="{E18403B7-F2C7-4C07-8522-21C31910902C}"/>
          </ac:spMkLst>
        </pc:spChg>
        <pc:grpChg chg="add">
          <ac:chgData name="Greg Metcalfe" userId="6010bf73-9d09-471f-8c31-9dc0ce6a024f" providerId="ADAL" clId="{95D2608F-75C4-4C6A-B800-4F701BE99400}" dt="2023-09-19T13:53:58.206" v="1757" actId="26606"/>
          <ac:grpSpMkLst>
            <pc:docMk/>
            <pc:sldMk cId="257206512" sldId="346"/>
            <ac:grpSpMk id="13" creationId="{A745280D-ED36-41FE-8EB1-CE597C99CFE8}"/>
          </ac:grpSpMkLst>
        </pc:grpChg>
        <pc:grpChg chg="add">
          <ac:chgData name="Greg Metcalfe" userId="6010bf73-9d09-471f-8c31-9dc0ce6a024f" providerId="ADAL" clId="{95D2608F-75C4-4C6A-B800-4F701BE99400}" dt="2023-09-19T13:53:58.206" v="1757" actId="26606"/>
          <ac:grpSpMkLst>
            <pc:docMk/>
            <pc:sldMk cId="257206512" sldId="346"/>
            <ac:grpSpMk id="19" creationId="{80E95A5C-1E97-41C3-9DEC-245FF6DEBF1F}"/>
          </ac:grpSpMkLst>
        </pc:grpChg>
        <pc:grpChg chg="add">
          <ac:chgData name="Greg Metcalfe" userId="6010bf73-9d09-471f-8c31-9dc0ce6a024f" providerId="ADAL" clId="{95D2608F-75C4-4C6A-B800-4F701BE99400}" dt="2023-09-19T13:53:58.206" v="1757" actId="26606"/>
          <ac:grpSpMkLst>
            <pc:docMk/>
            <pc:sldMk cId="257206512" sldId="346"/>
            <ac:grpSpMk id="29" creationId="{A58DCE86-9AE1-46D1-96D6-04B8B3EDF6FA}"/>
          </ac:grpSpMkLst>
        </pc:grpChg>
        <pc:grpChg chg="add">
          <ac:chgData name="Greg Metcalfe" userId="6010bf73-9d09-471f-8c31-9dc0ce6a024f" providerId="ADAL" clId="{95D2608F-75C4-4C6A-B800-4F701BE99400}" dt="2023-09-19T13:53:58.206" v="1757" actId="26606"/>
          <ac:grpSpMkLst>
            <pc:docMk/>
            <pc:sldMk cId="257206512" sldId="346"/>
            <ac:grpSpMk id="37" creationId="{23B58CC6-A99E-43AF-A467-256F19287FB8}"/>
          </ac:grpSpMkLst>
        </pc:grpChg>
        <pc:graphicFrameChg chg="add">
          <ac:chgData name="Greg Metcalfe" userId="6010bf73-9d09-471f-8c31-9dc0ce6a024f" providerId="ADAL" clId="{95D2608F-75C4-4C6A-B800-4F701BE99400}" dt="2023-09-19T13:53:58.206" v="1757" actId="26606"/>
          <ac:graphicFrameMkLst>
            <pc:docMk/>
            <pc:sldMk cId="257206512" sldId="346"/>
            <ac:graphicFrameMk id="5" creationId="{7BB5A31F-35E2-C2C6-4F0D-BA1B57024B14}"/>
          </ac:graphicFrameMkLst>
        </pc:graphicFrameChg>
      </pc:sldChg>
      <pc:sldMasterChg chg="delSldLayout">
        <pc:chgData name="Greg Metcalfe" userId="6010bf73-9d09-471f-8c31-9dc0ce6a024f" providerId="ADAL" clId="{95D2608F-75C4-4C6A-B800-4F701BE99400}" dt="2023-09-14T13:09:34.577" v="341" actId="47"/>
        <pc:sldMasterMkLst>
          <pc:docMk/>
          <pc:sldMasterMk cId="1928452137" sldId="2147483666"/>
        </pc:sldMasterMkLst>
        <pc:sldLayoutChg chg="del">
          <pc:chgData name="Greg Metcalfe" userId="6010bf73-9d09-471f-8c31-9dc0ce6a024f" providerId="ADAL" clId="{95D2608F-75C4-4C6A-B800-4F701BE99400}" dt="2023-09-14T13:09:34.577" v="341" actId="47"/>
          <pc:sldLayoutMkLst>
            <pc:docMk/>
            <pc:sldMasterMk cId="1928452137" sldId="2147483666"/>
            <pc:sldLayoutMk cId="4026250860" sldId="214748368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A4202F-7771-4A68-AEAF-927BAB14A3C4}" type="doc">
      <dgm:prSet loTypeId="urn:microsoft.com/office/officeart/2008/layout/NameandTitleOrganizationalChart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0565A0-639C-42E5-868C-89D0B393D4EE}">
      <dgm:prSet phldrT="[Text]"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Chief of Patrol</a:t>
          </a:r>
        </a:p>
      </dgm:t>
    </dgm:pt>
    <dgm:pt modelId="{9B4808D4-AA6C-479C-89D7-DCA660B2E327}" type="parTrans" cxnId="{E16CDCAE-4F63-41D9-8F1C-2108EE614454}">
      <dgm:prSet/>
      <dgm:spPr/>
      <dgm:t>
        <a:bodyPr/>
        <a:lstStyle/>
        <a:p>
          <a:endParaRPr lang="en-US"/>
        </a:p>
      </dgm:t>
    </dgm:pt>
    <dgm:pt modelId="{3C223476-7C7D-4324-9EF0-2C5A542E7A6E}" type="sibTrans" cxnId="{E16CDCAE-4F63-41D9-8F1C-2108EE614454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Col. Patrick Mays</a:t>
          </a:r>
        </a:p>
      </dgm:t>
    </dgm:pt>
    <dgm:pt modelId="{9C5A3919-F1CB-4BBE-8519-539AF89DC0EA}">
      <dgm:prSet phldrT="[Text]"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Zone Commander</a:t>
          </a:r>
        </a:p>
      </dgm:t>
    </dgm:pt>
    <dgm:pt modelId="{69BB6308-C4D2-4693-8D2F-D5F1B6B21D28}" type="parTrans" cxnId="{28D3D75A-FB89-47CE-88CB-7263A3FA1572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E4844B88-E8A5-4421-B7B6-B4D2B1354FF3}" type="sibTrans" cxnId="{28D3D75A-FB89-47CE-88CB-7263A3FA1572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Maj. Garrett Vowell</a:t>
          </a:r>
        </a:p>
      </dgm:t>
    </dgm:pt>
    <dgm:pt modelId="{6A981058-43AA-4F97-A56D-DC5784F03263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Troop S</a:t>
          </a:r>
        </a:p>
      </dgm:t>
    </dgm:pt>
    <dgm:pt modelId="{C507C4D2-B31B-41D2-B1A1-73BC4F14BA91}" type="parTrans" cxnId="{8596B9B2-D5D9-4516-B9DF-B3A001BA772A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77589DEE-441C-4814-8F6C-2D6EABF08313}" type="sibTrans" cxnId="{8596B9B2-D5D9-4516-B9DF-B3A001BA772A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Cpt. Brian Orr</a:t>
          </a:r>
        </a:p>
      </dgm:t>
    </dgm:pt>
    <dgm:pt modelId="{F5134B82-FD0A-4BB1-83D6-F46E19840AF8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Northwest</a:t>
          </a:r>
        </a:p>
      </dgm:t>
    </dgm:pt>
    <dgm:pt modelId="{223030C7-CB2F-4E61-BD1E-2FCCB88D4986}" type="parTrans" cxnId="{A4F3F0EC-90B4-48BB-A578-1750D674BA9F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AB0768D2-2A27-41E9-B164-C66A708F9937}" type="sibTrans" cxnId="{A4F3F0EC-90B4-48BB-A578-1750D674BA9F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Lt. Deming</a:t>
          </a:r>
        </a:p>
      </dgm:t>
    </dgm:pt>
    <dgm:pt modelId="{CAF9AF20-393A-41CC-962D-EAAC4040252A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Northeast</a:t>
          </a:r>
        </a:p>
      </dgm:t>
    </dgm:pt>
    <dgm:pt modelId="{43B746A6-422B-4DC8-85C3-C6F6244F5852}" type="parTrans" cxnId="{1EF73297-5B31-44FC-9CFF-DF6D896B320F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7B202A4F-E1DC-4EAE-841B-28A007CA6E66}" type="sibTrans" cxnId="{1EF73297-5B31-44FC-9CFF-DF6D896B320F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Lt. Eberle</a:t>
          </a:r>
        </a:p>
      </dgm:t>
    </dgm:pt>
    <dgm:pt modelId="{07D4B424-9D8A-4CA0-8B12-FEF3EB2644F8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Southwest</a:t>
          </a:r>
        </a:p>
      </dgm:t>
    </dgm:pt>
    <dgm:pt modelId="{F479C686-8D16-4402-A562-EA85B74DF605}" type="parTrans" cxnId="{3B9BCE38-DBCB-4E74-97BA-D76C1B040D8A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82C82224-2224-44B1-AB36-78F29780722D}" type="sibTrans" cxnId="{3B9BCE38-DBCB-4E74-97BA-D76C1B040D8A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Lt. Whittington</a:t>
          </a:r>
        </a:p>
      </dgm:t>
    </dgm:pt>
    <dgm:pt modelId="{995491A7-E08A-42B0-B1FA-AB8D5C647DAE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Southeast</a:t>
          </a:r>
        </a:p>
      </dgm:t>
    </dgm:pt>
    <dgm:pt modelId="{F5C5BB1D-4933-413E-9465-733776D35BC6}" type="parTrans" cxnId="{C29D2B01-A6EF-41EC-8E34-6AFD3AFF0BC7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17BC14B7-2111-4E58-A4F0-A43A28B81123}" type="sibTrans" cxnId="{C29D2B01-A6EF-41EC-8E34-6AFD3AFF0BC7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Lt. Allen</a:t>
          </a:r>
        </a:p>
      </dgm:t>
    </dgm:pt>
    <dgm:pt modelId="{48CC5E5C-41CA-4CBC-BC66-F92E65D8F62F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NE / SA</a:t>
          </a:r>
        </a:p>
      </dgm:t>
    </dgm:pt>
    <dgm:pt modelId="{C0DB2DFB-E44E-4FAA-B284-36C1A7F8C02F}" type="parTrans" cxnId="{D421176B-0F45-4050-AAA5-EE14B1C56ED1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77F6BB24-C9B8-45AB-9F83-A715FC84001A}" type="sibTrans" cxnId="{D421176B-0F45-4050-AAA5-EE14B1C56ED1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Lt. Weedon</a:t>
          </a:r>
        </a:p>
      </dgm:t>
    </dgm:pt>
    <dgm:pt modelId="{6EA9318A-F6E5-4ADF-B8BF-42F4FCF30F2A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Central</a:t>
          </a:r>
        </a:p>
      </dgm:t>
    </dgm:pt>
    <dgm:pt modelId="{83C3E9A7-3665-4616-B3EE-571C467230CB}" type="parTrans" cxnId="{254A87C0-D555-4154-B738-5F998B092E65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D3CB1FE3-EA5E-4AE8-BDF8-FEB155070061}" type="sibTrans" cxnId="{254A87C0-D555-4154-B738-5F998B092E65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Lt. Hellums</a:t>
          </a:r>
        </a:p>
      </dgm:t>
    </dgm:pt>
    <dgm:pt modelId="{67F40633-128F-4A25-BB66-B5E8198DCA98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CVSA</a:t>
          </a:r>
        </a:p>
      </dgm:t>
    </dgm:pt>
    <dgm:pt modelId="{38FFD294-60C2-4ECF-AAFA-CC92F5A054C2}" type="parTrans" cxnId="{30DE68EA-870A-4CFB-8C1E-0A1EC8686489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8951BAE6-EDC2-4B95-831F-F50E2280BF5E}" type="sibTrans" cxnId="{30DE68EA-870A-4CFB-8C1E-0A1EC8686489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Lt. Jenkins</a:t>
          </a:r>
        </a:p>
      </dgm:t>
    </dgm:pt>
    <dgm:pt modelId="{9E7542F8-4CDE-4B39-8847-1495AF3FA2F1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POE</a:t>
          </a:r>
        </a:p>
      </dgm:t>
    </dgm:pt>
    <dgm:pt modelId="{988C196C-0A76-4304-96B7-D652A4B227F0}" type="parTrans" cxnId="{B0CBE462-1B7A-431F-A42C-02EDFF1953AA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B2196049-9961-42BC-ACED-F0052036EE04}" type="sibTrans" cxnId="{B0CBE462-1B7A-431F-A42C-02EDFF1953AA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Lt. Logan</a:t>
          </a:r>
        </a:p>
      </dgm:t>
    </dgm:pt>
    <dgm:pt modelId="{EC172C93-BEEC-4C42-9AE8-0BBBA3037FA1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Port of Entry Program</a:t>
          </a:r>
        </a:p>
      </dgm:t>
    </dgm:pt>
    <dgm:pt modelId="{125EE392-725D-44F0-BCCB-FD245C68534F}" type="parTrans" cxnId="{5B76137F-30E0-42BB-BBF7-D46C126F6A22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E0D440E6-D60A-4273-977B-1EBB0D8952E5}" type="sibTrans" cxnId="{5B76137F-30E0-42BB-BBF7-D46C126F6A22}">
      <dgm:prSet/>
      <dgm:spPr>
        <a:noFill/>
        <a:ln>
          <a:noFill/>
        </a:ln>
      </dgm:spPr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01D0D48D-DFA7-4CAE-9A4C-324DC79BBCAD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Love &amp; Beckham</a:t>
          </a:r>
        </a:p>
      </dgm:t>
    </dgm:pt>
    <dgm:pt modelId="{36BB2518-7C2B-47B3-9CBC-755581E7D1C8}" type="parTrans" cxnId="{3B09D40C-9250-4E1D-B597-96A278403B4D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576B282A-929D-4E26-8436-5F53D045B7BA}" type="sibTrans" cxnId="{3B09D40C-9250-4E1D-B597-96A278403B4D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Sgt. Ressler</a:t>
          </a:r>
        </a:p>
      </dgm:t>
    </dgm:pt>
    <dgm:pt modelId="{E129E60D-5B01-4CC7-AFBD-4B1237FBE0A1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Sequoyah</a:t>
          </a:r>
        </a:p>
      </dgm:t>
    </dgm:pt>
    <dgm:pt modelId="{6C303BBA-0BE3-4CE4-84D7-6A708CF6837F}" type="parTrans" cxnId="{FC437AF5-DBA5-43D6-AAB3-8DC321C4F2D6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94604D94-DA9D-4ABB-82B4-56980F5ABE3F}" type="sibTrans" cxnId="{FC437AF5-DBA5-43D6-AAB3-8DC321C4F2D6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Sgt. Rowley</a:t>
          </a:r>
        </a:p>
      </dgm:t>
    </dgm:pt>
    <dgm:pt modelId="{DBB06777-D330-47A7-8326-4E7B6D9F3548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Officers</a:t>
          </a:r>
        </a:p>
      </dgm:t>
    </dgm:pt>
    <dgm:pt modelId="{B4866B42-C43D-43DF-B443-7440C59899B1}" type="parTrans" cxnId="{B1AC0371-252A-4B5A-B07E-6134045E1475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52E24AFC-86C9-4833-A296-CF66C856D2BF}" type="sibTrans" cxnId="{B1AC0371-252A-4B5A-B07E-6134045E1475}">
      <dgm:prSet/>
      <dgm:spPr>
        <a:noFill/>
        <a:ln>
          <a:noFill/>
        </a:ln>
      </dgm:spPr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5CB291B2-84C2-4C14-A9DB-D0BABFE2162A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Kay</a:t>
          </a:r>
        </a:p>
      </dgm:t>
    </dgm:pt>
    <dgm:pt modelId="{84952FFB-6708-467F-B84D-9C5B41A44C2D}" type="parTrans" cxnId="{D95CF2AB-887A-4968-A2BE-DD5B64B67292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8F6E1D31-0F6C-4343-B04B-D037A20C843D}" type="sibTrans" cxnId="{D95CF2AB-887A-4968-A2BE-DD5B64B67292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Open</a:t>
          </a:r>
        </a:p>
      </dgm:t>
    </dgm:pt>
    <dgm:pt modelId="{50E14F2D-7B57-44B6-B7DD-CB4E7DA3738D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Officers </a:t>
          </a:r>
        </a:p>
      </dgm:t>
    </dgm:pt>
    <dgm:pt modelId="{01596641-88A4-4A99-BC04-E94E9F4EE041}" type="parTrans" cxnId="{741811AC-6A91-489C-AF70-BD7E022158E5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023CDF68-220D-400B-9304-ED67AE48092C}" type="sibTrans" cxnId="{741811AC-6A91-489C-AF70-BD7E022158E5}">
      <dgm:prSet/>
      <dgm:spPr>
        <a:noFill/>
        <a:ln>
          <a:noFill/>
        </a:ln>
      </dgm:spPr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C7127D07-64F3-437D-BA81-F54C82C58CB0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Officers</a:t>
          </a:r>
        </a:p>
      </dgm:t>
    </dgm:pt>
    <dgm:pt modelId="{B1C149B2-E1C4-4F65-9115-880054802ACD}" type="parTrans" cxnId="{AC95AADF-F610-4377-A89E-BC9E52C9F946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4C1B6C8F-BDD2-4359-9200-58CE4469788A}" type="sibTrans" cxnId="{AC95AADF-F610-4377-A89E-BC9E52C9F946}">
      <dgm:prSet/>
      <dgm:spPr>
        <a:noFill/>
        <a:ln>
          <a:noFill/>
        </a:ln>
      </dgm:spPr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20460AE4-7C7E-495F-BBB6-3B5B13DAB3DC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Troopers</a:t>
          </a:r>
        </a:p>
      </dgm:t>
    </dgm:pt>
    <dgm:pt modelId="{2A7A4E01-7776-4E0B-A829-32E66F011ABB}" type="parTrans" cxnId="{AD0E9A30-5505-42E2-8E07-4BE6E916845A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ECAFC3AB-0CCB-438E-91C6-ED754E5342F4}" type="sibTrans" cxnId="{AD0E9A30-5505-42E2-8E07-4BE6E916845A}">
      <dgm:prSet/>
      <dgm:spPr>
        <a:noFill/>
        <a:ln>
          <a:noFill/>
        </a:ln>
      </dgm:spPr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82C9A16B-7814-41D9-9651-843F8A9605D8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Troopers</a:t>
          </a:r>
        </a:p>
      </dgm:t>
    </dgm:pt>
    <dgm:pt modelId="{97F5120F-4566-4759-904B-1C3BBD22C781}" type="parTrans" cxnId="{5F3A8C00-F176-4722-A883-7203067FC437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90370A11-0FAA-44F7-BD47-E846AB1B2BBB}" type="sibTrans" cxnId="{5F3A8C00-F176-4722-A883-7203067FC437}">
      <dgm:prSet/>
      <dgm:spPr>
        <a:noFill/>
        <a:ln>
          <a:noFill/>
        </a:ln>
      </dgm:spPr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F72337A2-9C54-4700-8693-3AD6F6EDBDA6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Troopers</a:t>
          </a:r>
        </a:p>
      </dgm:t>
    </dgm:pt>
    <dgm:pt modelId="{03CA316C-8871-44B3-8767-1549BE59FE56}" type="parTrans" cxnId="{DB7AF0A6-59FB-4DEB-BFF1-69ED01E342BD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B436E2DE-75A2-400D-A809-9B3042B8FEB7}" type="sibTrans" cxnId="{DB7AF0A6-59FB-4DEB-BFF1-69ED01E342BD}">
      <dgm:prSet/>
      <dgm:spPr>
        <a:noFill/>
        <a:ln>
          <a:noFill/>
        </a:ln>
      </dgm:spPr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53E027DA-1227-462A-8290-17C8274479B2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Troopers</a:t>
          </a:r>
        </a:p>
      </dgm:t>
    </dgm:pt>
    <dgm:pt modelId="{629E3F60-09A2-49B0-9441-1F6283E146B5}" type="parTrans" cxnId="{ED893DFD-673E-4B3A-8DE4-C3F45B6BC859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E58A4B3E-E5B8-4AB9-88D0-BA8A4BF892A9}" type="sibTrans" cxnId="{ED893DFD-673E-4B3A-8DE4-C3F45B6BC859}">
      <dgm:prSet/>
      <dgm:spPr>
        <a:noFill/>
        <a:ln>
          <a:noFill/>
        </a:ln>
      </dgm:spPr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9987BA81-EF49-412F-9AF4-2620CBEE8D96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Troopers</a:t>
          </a:r>
        </a:p>
      </dgm:t>
    </dgm:pt>
    <dgm:pt modelId="{6C658895-BF82-4B9E-9F37-FF8EEC4FCAC2}" type="parTrans" cxnId="{33356637-E517-4982-AFC4-68957A3F2598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E6D07448-DE44-40C9-ABF5-4EA09613CC5C}" type="sibTrans" cxnId="{33356637-E517-4982-AFC4-68957A3F2598}">
      <dgm:prSet/>
      <dgm:spPr>
        <a:noFill/>
        <a:ln>
          <a:noFill/>
        </a:ln>
      </dgm:spPr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B7C322C0-3E6E-48C3-A736-8ABBBD4D0CB3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Troopers</a:t>
          </a:r>
        </a:p>
      </dgm:t>
    </dgm:pt>
    <dgm:pt modelId="{8378952B-0FF7-4EBF-A793-363379F61236}" type="parTrans" cxnId="{15C1679D-EEED-466A-90CB-F1624FC8B634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29D9D5F5-6096-4884-BC0A-545589E8AE75}" type="sibTrans" cxnId="{15C1679D-EEED-466A-90CB-F1624FC8B634}">
      <dgm:prSet/>
      <dgm:spPr>
        <a:noFill/>
        <a:ln>
          <a:noFill/>
        </a:ln>
      </dgm:spPr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ABEF66C0-AF3A-43AF-9D18-B9E7B4B2DCBF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Troopers</a:t>
          </a:r>
        </a:p>
      </dgm:t>
    </dgm:pt>
    <dgm:pt modelId="{B11E190C-8016-40D7-A768-811F75725F5F}" type="parTrans" cxnId="{246D5E79-CF1A-480E-AF15-57B7A792E804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95C04DC6-C31E-46D6-882D-A75EDC853EA1}" type="sibTrans" cxnId="{246D5E79-CF1A-480E-AF15-57B7A792E804}">
      <dgm:prSet/>
      <dgm:spPr>
        <a:noFill/>
        <a:ln>
          <a:noFill/>
        </a:ln>
      </dgm:spPr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611F6169-6483-45A7-89AD-088EEF15D4FD}" type="pres">
      <dgm:prSet presAssocID="{CDA4202F-7771-4A68-AEAF-927BAB14A3C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6C86688-63AC-486B-ABEB-79C8CCD8F25B}" type="pres">
      <dgm:prSet presAssocID="{840565A0-639C-42E5-868C-89D0B393D4EE}" presName="hierRoot1" presStyleCnt="0">
        <dgm:presLayoutVars>
          <dgm:hierBranch val="init"/>
        </dgm:presLayoutVars>
      </dgm:prSet>
      <dgm:spPr/>
    </dgm:pt>
    <dgm:pt modelId="{5373BF0E-C9CD-4E71-BE48-283158843BE9}" type="pres">
      <dgm:prSet presAssocID="{840565A0-639C-42E5-868C-89D0B393D4EE}" presName="rootComposite1" presStyleCnt="0"/>
      <dgm:spPr/>
    </dgm:pt>
    <dgm:pt modelId="{F6D5E30F-486A-4FED-93C7-72B4E9BD5970}" type="pres">
      <dgm:prSet presAssocID="{840565A0-639C-42E5-868C-89D0B393D4EE}" presName="rootText1" presStyleLbl="node0" presStyleIdx="0" presStyleCnt="1">
        <dgm:presLayoutVars>
          <dgm:chMax/>
          <dgm:chPref val="3"/>
        </dgm:presLayoutVars>
      </dgm:prSet>
      <dgm:spPr/>
    </dgm:pt>
    <dgm:pt modelId="{86CC2255-3BCE-42E5-BEB1-04A6F52AD028}" type="pres">
      <dgm:prSet presAssocID="{840565A0-639C-42E5-868C-89D0B393D4EE}" presName="titleText1" presStyleLbl="fgAcc0" presStyleIdx="0" presStyleCnt="1">
        <dgm:presLayoutVars>
          <dgm:chMax val="0"/>
          <dgm:chPref val="0"/>
        </dgm:presLayoutVars>
      </dgm:prSet>
      <dgm:spPr/>
    </dgm:pt>
    <dgm:pt modelId="{D742607C-0652-4E53-ABD2-3D7BB6E7BF2E}" type="pres">
      <dgm:prSet presAssocID="{840565A0-639C-42E5-868C-89D0B393D4EE}" presName="rootConnector1" presStyleLbl="node1" presStyleIdx="0" presStyleCnt="24"/>
      <dgm:spPr/>
    </dgm:pt>
    <dgm:pt modelId="{162A888E-EC43-45BF-A0C7-0BD424C059CD}" type="pres">
      <dgm:prSet presAssocID="{840565A0-639C-42E5-868C-89D0B393D4EE}" presName="hierChild2" presStyleCnt="0"/>
      <dgm:spPr/>
    </dgm:pt>
    <dgm:pt modelId="{C00E92C2-7381-43FE-97E0-44605FE6E523}" type="pres">
      <dgm:prSet presAssocID="{69BB6308-C4D2-4693-8D2F-D5F1B6B21D28}" presName="Name37" presStyleLbl="parChTrans1D2" presStyleIdx="0" presStyleCnt="1"/>
      <dgm:spPr/>
    </dgm:pt>
    <dgm:pt modelId="{530EA691-4238-4BF2-9843-9EC67B1B65E2}" type="pres">
      <dgm:prSet presAssocID="{9C5A3919-F1CB-4BBE-8519-539AF89DC0EA}" presName="hierRoot2" presStyleCnt="0">
        <dgm:presLayoutVars>
          <dgm:hierBranch val="init"/>
        </dgm:presLayoutVars>
      </dgm:prSet>
      <dgm:spPr/>
    </dgm:pt>
    <dgm:pt modelId="{04F49E65-B742-4F29-B491-A0B40264672D}" type="pres">
      <dgm:prSet presAssocID="{9C5A3919-F1CB-4BBE-8519-539AF89DC0EA}" presName="rootComposite" presStyleCnt="0"/>
      <dgm:spPr/>
    </dgm:pt>
    <dgm:pt modelId="{E4519F7C-41AC-49AC-AC15-C3E19B38DFD4}" type="pres">
      <dgm:prSet presAssocID="{9C5A3919-F1CB-4BBE-8519-539AF89DC0EA}" presName="rootText" presStyleLbl="node1" presStyleIdx="0" presStyleCnt="24">
        <dgm:presLayoutVars>
          <dgm:chMax/>
          <dgm:chPref val="3"/>
        </dgm:presLayoutVars>
      </dgm:prSet>
      <dgm:spPr/>
    </dgm:pt>
    <dgm:pt modelId="{A0E81D02-58CC-4C86-9D40-5432464665EA}" type="pres">
      <dgm:prSet presAssocID="{9C5A3919-F1CB-4BBE-8519-539AF89DC0EA}" presName="titleText2" presStyleLbl="fgAcc1" presStyleIdx="0" presStyleCnt="24">
        <dgm:presLayoutVars>
          <dgm:chMax val="0"/>
          <dgm:chPref val="0"/>
        </dgm:presLayoutVars>
      </dgm:prSet>
      <dgm:spPr/>
    </dgm:pt>
    <dgm:pt modelId="{5E9AA82B-1BEE-4733-A94E-5FE24B1486A1}" type="pres">
      <dgm:prSet presAssocID="{9C5A3919-F1CB-4BBE-8519-539AF89DC0EA}" presName="rootConnector" presStyleLbl="node2" presStyleIdx="0" presStyleCnt="0"/>
      <dgm:spPr/>
    </dgm:pt>
    <dgm:pt modelId="{DE1DFD1B-E15B-4EC6-A072-9DE5B42C8256}" type="pres">
      <dgm:prSet presAssocID="{9C5A3919-F1CB-4BBE-8519-539AF89DC0EA}" presName="hierChild4" presStyleCnt="0"/>
      <dgm:spPr/>
    </dgm:pt>
    <dgm:pt modelId="{2027104C-7B33-4EDD-8F0D-D94BD4852660}" type="pres">
      <dgm:prSet presAssocID="{C507C4D2-B31B-41D2-B1A1-73BC4F14BA91}" presName="Name37" presStyleLbl="parChTrans1D3" presStyleIdx="0" presStyleCnt="1"/>
      <dgm:spPr/>
    </dgm:pt>
    <dgm:pt modelId="{049F17B5-D045-46F2-A258-FB7F3D47DA07}" type="pres">
      <dgm:prSet presAssocID="{6A981058-43AA-4F97-A56D-DC5784F03263}" presName="hierRoot2" presStyleCnt="0">
        <dgm:presLayoutVars>
          <dgm:hierBranch val="init"/>
        </dgm:presLayoutVars>
      </dgm:prSet>
      <dgm:spPr/>
    </dgm:pt>
    <dgm:pt modelId="{3414BBA2-8EAB-42CB-8456-ADF0CBAE8F88}" type="pres">
      <dgm:prSet presAssocID="{6A981058-43AA-4F97-A56D-DC5784F03263}" presName="rootComposite" presStyleCnt="0"/>
      <dgm:spPr/>
    </dgm:pt>
    <dgm:pt modelId="{91FE6C85-9A03-4456-9700-C4EAE387F36B}" type="pres">
      <dgm:prSet presAssocID="{6A981058-43AA-4F97-A56D-DC5784F03263}" presName="rootText" presStyleLbl="node1" presStyleIdx="1" presStyleCnt="24">
        <dgm:presLayoutVars>
          <dgm:chMax/>
          <dgm:chPref val="3"/>
        </dgm:presLayoutVars>
      </dgm:prSet>
      <dgm:spPr/>
    </dgm:pt>
    <dgm:pt modelId="{326F4436-F15D-4CB0-B090-26681895E155}" type="pres">
      <dgm:prSet presAssocID="{6A981058-43AA-4F97-A56D-DC5784F03263}" presName="titleText2" presStyleLbl="fgAcc1" presStyleIdx="1" presStyleCnt="24">
        <dgm:presLayoutVars>
          <dgm:chMax val="0"/>
          <dgm:chPref val="0"/>
        </dgm:presLayoutVars>
      </dgm:prSet>
      <dgm:spPr/>
    </dgm:pt>
    <dgm:pt modelId="{52D5B9DA-AC8B-40AD-AEFF-A3E7D582A291}" type="pres">
      <dgm:prSet presAssocID="{6A981058-43AA-4F97-A56D-DC5784F03263}" presName="rootConnector" presStyleLbl="node3" presStyleIdx="0" presStyleCnt="0"/>
      <dgm:spPr/>
    </dgm:pt>
    <dgm:pt modelId="{930DE93D-BB29-4135-A3EF-71601114CB6F}" type="pres">
      <dgm:prSet presAssocID="{6A981058-43AA-4F97-A56D-DC5784F03263}" presName="hierChild4" presStyleCnt="0"/>
      <dgm:spPr/>
    </dgm:pt>
    <dgm:pt modelId="{6594BA87-D66B-4FA3-83A1-4B45AFAC2E85}" type="pres">
      <dgm:prSet presAssocID="{223030C7-CB2F-4E61-BD1E-2FCCB88D4986}" presName="Name37" presStyleLbl="parChTrans1D4" presStyleIdx="0" presStyleCnt="22"/>
      <dgm:spPr/>
    </dgm:pt>
    <dgm:pt modelId="{22315FDD-146E-4212-BB45-DF5D1BF010F3}" type="pres">
      <dgm:prSet presAssocID="{F5134B82-FD0A-4BB1-83D6-F46E19840AF8}" presName="hierRoot2" presStyleCnt="0">
        <dgm:presLayoutVars>
          <dgm:hierBranch val="init"/>
        </dgm:presLayoutVars>
      </dgm:prSet>
      <dgm:spPr/>
    </dgm:pt>
    <dgm:pt modelId="{317F7071-0B77-4886-848E-5AFD35D822C1}" type="pres">
      <dgm:prSet presAssocID="{F5134B82-FD0A-4BB1-83D6-F46E19840AF8}" presName="rootComposite" presStyleCnt="0"/>
      <dgm:spPr/>
    </dgm:pt>
    <dgm:pt modelId="{DD4F485F-71BC-4E32-8F69-3EDDB180C8EE}" type="pres">
      <dgm:prSet presAssocID="{F5134B82-FD0A-4BB1-83D6-F46E19840AF8}" presName="rootText" presStyleLbl="node1" presStyleIdx="2" presStyleCnt="24">
        <dgm:presLayoutVars>
          <dgm:chMax/>
          <dgm:chPref val="3"/>
        </dgm:presLayoutVars>
      </dgm:prSet>
      <dgm:spPr/>
    </dgm:pt>
    <dgm:pt modelId="{51E45550-A98B-464F-A98B-E25580D09A92}" type="pres">
      <dgm:prSet presAssocID="{F5134B82-FD0A-4BB1-83D6-F46E19840AF8}" presName="titleText2" presStyleLbl="fgAcc1" presStyleIdx="2" presStyleCnt="24">
        <dgm:presLayoutVars>
          <dgm:chMax val="0"/>
          <dgm:chPref val="0"/>
        </dgm:presLayoutVars>
      </dgm:prSet>
      <dgm:spPr/>
    </dgm:pt>
    <dgm:pt modelId="{DF820E67-4D97-4625-8404-C9628C08C665}" type="pres">
      <dgm:prSet presAssocID="{F5134B82-FD0A-4BB1-83D6-F46E19840AF8}" presName="rootConnector" presStyleLbl="node4" presStyleIdx="0" presStyleCnt="0"/>
      <dgm:spPr/>
    </dgm:pt>
    <dgm:pt modelId="{F9BA555E-32A3-4603-8E24-32271FCCD0ED}" type="pres">
      <dgm:prSet presAssocID="{F5134B82-FD0A-4BB1-83D6-F46E19840AF8}" presName="hierChild4" presStyleCnt="0"/>
      <dgm:spPr/>
    </dgm:pt>
    <dgm:pt modelId="{0A3EDF9A-91F0-4775-867E-E7CE460B854B}" type="pres">
      <dgm:prSet presAssocID="{2A7A4E01-7776-4E0B-A829-32E66F011ABB}" presName="Name37" presStyleLbl="parChTrans1D4" presStyleIdx="1" presStyleCnt="22"/>
      <dgm:spPr/>
    </dgm:pt>
    <dgm:pt modelId="{D6293070-4D03-4769-968C-7C8EE1E96F1F}" type="pres">
      <dgm:prSet presAssocID="{20460AE4-7C7E-495F-BBB6-3B5B13DAB3DC}" presName="hierRoot2" presStyleCnt="0">
        <dgm:presLayoutVars>
          <dgm:hierBranch val="init"/>
        </dgm:presLayoutVars>
      </dgm:prSet>
      <dgm:spPr/>
    </dgm:pt>
    <dgm:pt modelId="{C76177F7-C209-4F95-B506-48207A8A0A1B}" type="pres">
      <dgm:prSet presAssocID="{20460AE4-7C7E-495F-BBB6-3B5B13DAB3DC}" presName="rootComposite" presStyleCnt="0"/>
      <dgm:spPr/>
    </dgm:pt>
    <dgm:pt modelId="{8FE56CFC-45E7-49A1-8195-FEC6ADAC56BD}" type="pres">
      <dgm:prSet presAssocID="{20460AE4-7C7E-495F-BBB6-3B5B13DAB3DC}" presName="rootText" presStyleLbl="node1" presStyleIdx="3" presStyleCnt="24">
        <dgm:presLayoutVars>
          <dgm:chMax/>
          <dgm:chPref val="3"/>
        </dgm:presLayoutVars>
      </dgm:prSet>
      <dgm:spPr/>
    </dgm:pt>
    <dgm:pt modelId="{2952F063-8C46-429A-9C3A-9437E0135270}" type="pres">
      <dgm:prSet presAssocID="{20460AE4-7C7E-495F-BBB6-3B5B13DAB3DC}" presName="titleText2" presStyleLbl="fgAcc1" presStyleIdx="3" presStyleCnt="24">
        <dgm:presLayoutVars>
          <dgm:chMax val="0"/>
          <dgm:chPref val="0"/>
        </dgm:presLayoutVars>
      </dgm:prSet>
      <dgm:spPr/>
    </dgm:pt>
    <dgm:pt modelId="{F1E32C58-809B-4CB2-99F9-5CFEE28E11BF}" type="pres">
      <dgm:prSet presAssocID="{20460AE4-7C7E-495F-BBB6-3B5B13DAB3DC}" presName="rootConnector" presStyleLbl="node4" presStyleIdx="0" presStyleCnt="0"/>
      <dgm:spPr/>
    </dgm:pt>
    <dgm:pt modelId="{0915BA3A-93C5-4B07-B020-64EC353037F9}" type="pres">
      <dgm:prSet presAssocID="{20460AE4-7C7E-495F-BBB6-3B5B13DAB3DC}" presName="hierChild4" presStyleCnt="0"/>
      <dgm:spPr/>
    </dgm:pt>
    <dgm:pt modelId="{E2CC02F7-2038-447B-B4AF-A39CDDDFE7CF}" type="pres">
      <dgm:prSet presAssocID="{20460AE4-7C7E-495F-BBB6-3B5B13DAB3DC}" presName="hierChild5" presStyleCnt="0"/>
      <dgm:spPr/>
    </dgm:pt>
    <dgm:pt modelId="{86ECFBD7-ADF5-4059-87C6-C368E657E80E}" type="pres">
      <dgm:prSet presAssocID="{F5134B82-FD0A-4BB1-83D6-F46E19840AF8}" presName="hierChild5" presStyleCnt="0"/>
      <dgm:spPr/>
    </dgm:pt>
    <dgm:pt modelId="{812BF76B-34C5-433D-920E-554977EE7B16}" type="pres">
      <dgm:prSet presAssocID="{43B746A6-422B-4DC8-85C3-C6F6244F5852}" presName="Name37" presStyleLbl="parChTrans1D4" presStyleIdx="2" presStyleCnt="22"/>
      <dgm:spPr/>
    </dgm:pt>
    <dgm:pt modelId="{AA907280-D76F-4724-A0F4-A4D17F7A21EC}" type="pres">
      <dgm:prSet presAssocID="{CAF9AF20-393A-41CC-962D-EAAC4040252A}" presName="hierRoot2" presStyleCnt="0">
        <dgm:presLayoutVars>
          <dgm:hierBranch val="init"/>
        </dgm:presLayoutVars>
      </dgm:prSet>
      <dgm:spPr/>
    </dgm:pt>
    <dgm:pt modelId="{DCAE72EE-3CDF-4E7C-9FC9-9B7054792EC2}" type="pres">
      <dgm:prSet presAssocID="{CAF9AF20-393A-41CC-962D-EAAC4040252A}" presName="rootComposite" presStyleCnt="0"/>
      <dgm:spPr/>
    </dgm:pt>
    <dgm:pt modelId="{17360D15-9F52-46D8-A70E-2E0962E81906}" type="pres">
      <dgm:prSet presAssocID="{CAF9AF20-393A-41CC-962D-EAAC4040252A}" presName="rootText" presStyleLbl="node1" presStyleIdx="4" presStyleCnt="24">
        <dgm:presLayoutVars>
          <dgm:chMax/>
          <dgm:chPref val="3"/>
        </dgm:presLayoutVars>
      </dgm:prSet>
      <dgm:spPr/>
    </dgm:pt>
    <dgm:pt modelId="{B19BA4D4-E32B-4BD2-BAC9-4EB1E46F0EC9}" type="pres">
      <dgm:prSet presAssocID="{CAF9AF20-393A-41CC-962D-EAAC4040252A}" presName="titleText2" presStyleLbl="fgAcc1" presStyleIdx="4" presStyleCnt="24">
        <dgm:presLayoutVars>
          <dgm:chMax val="0"/>
          <dgm:chPref val="0"/>
        </dgm:presLayoutVars>
      </dgm:prSet>
      <dgm:spPr/>
    </dgm:pt>
    <dgm:pt modelId="{35F222B7-83EA-410E-8615-2C86B18648B6}" type="pres">
      <dgm:prSet presAssocID="{CAF9AF20-393A-41CC-962D-EAAC4040252A}" presName="rootConnector" presStyleLbl="node4" presStyleIdx="0" presStyleCnt="0"/>
      <dgm:spPr/>
    </dgm:pt>
    <dgm:pt modelId="{C4EAA58C-15C7-456B-9D9A-BB976BC8797E}" type="pres">
      <dgm:prSet presAssocID="{CAF9AF20-393A-41CC-962D-EAAC4040252A}" presName="hierChild4" presStyleCnt="0"/>
      <dgm:spPr/>
    </dgm:pt>
    <dgm:pt modelId="{A5A6CFC8-80C8-4047-8ECB-D836CE42C846}" type="pres">
      <dgm:prSet presAssocID="{03CA316C-8871-44B3-8767-1549BE59FE56}" presName="Name37" presStyleLbl="parChTrans1D4" presStyleIdx="3" presStyleCnt="22"/>
      <dgm:spPr/>
    </dgm:pt>
    <dgm:pt modelId="{255E5BFF-02DA-4C4E-A4E7-8C49A83F19A4}" type="pres">
      <dgm:prSet presAssocID="{F72337A2-9C54-4700-8693-3AD6F6EDBDA6}" presName="hierRoot2" presStyleCnt="0">
        <dgm:presLayoutVars>
          <dgm:hierBranch val="init"/>
        </dgm:presLayoutVars>
      </dgm:prSet>
      <dgm:spPr/>
    </dgm:pt>
    <dgm:pt modelId="{DF29FE82-7B68-4DD6-84D5-AFC6FEA71F66}" type="pres">
      <dgm:prSet presAssocID="{F72337A2-9C54-4700-8693-3AD6F6EDBDA6}" presName="rootComposite" presStyleCnt="0"/>
      <dgm:spPr/>
    </dgm:pt>
    <dgm:pt modelId="{99FC11DD-B906-4A96-8976-6C53F83F398C}" type="pres">
      <dgm:prSet presAssocID="{F72337A2-9C54-4700-8693-3AD6F6EDBDA6}" presName="rootText" presStyleLbl="node1" presStyleIdx="5" presStyleCnt="24">
        <dgm:presLayoutVars>
          <dgm:chMax/>
          <dgm:chPref val="3"/>
        </dgm:presLayoutVars>
      </dgm:prSet>
      <dgm:spPr/>
    </dgm:pt>
    <dgm:pt modelId="{EBBCDE06-69FE-4229-ACFC-F8AB6622F3CE}" type="pres">
      <dgm:prSet presAssocID="{F72337A2-9C54-4700-8693-3AD6F6EDBDA6}" presName="titleText2" presStyleLbl="fgAcc1" presStyleIdx="5" presStyleCnt="24">
        <dgm:presLayoutVars>
          <dgm:chMax val="0"/>
          <dgm:chPref val="0"/>
        </dgm:presLayoutVars>
      </dgm:prSet>
      <dgm:spPr/>
    </dgm:pt>
    <dgm:pt modelId="{FD9C4E40-E151-4269-B02E-FFCF1956A94F}" type="pres">
      <dgm:prSet presAssocID="{F72337A2-9C54-4700-8693-3AD6F6EDBDA6}" presName="rootConnector" presStyleLbl="node4" presStyleIdx="0" presStyleCnt="0"/>
      <dgm:spPr/>
    </dgm:pt>
    <dgm:pt modelId="{ACCF18CF-2792-4577-8698-E8358E1FA90F}" type="pres">
      <dgm:prSet presAssocID="{F72337A2-9C54-4700-8693-3AD6F6EDBDA6}" presName="hierChild4" presStyleCnt="0"/>
      <dgm:spPr/>
    </dgm:pt>
    <dgm:pt modelId="{2A62CDAF-5EFC-45E9-9F90-9323CB6A3B22}" type="pres">
      <dgm:prSet presAssocID="{F72337A2-9C54-4700-8693-3AD6F6EDBDA6}" presName="hierChild5" presStyleCnt="0"/>
      <dgm:spPr/>
    </dgm:pt>
    <dgm:pt modelId="{50DD10BE-1EC7-4119-9D27-AE42AA276ABF}" type="pres">
      <dgm:prSet presAssocID="{CAF9AF20-393A-41CC-962D-EAAC4040252A}" presName="hierChild5" presStyleCnt="0"/>
      <dgm:spPr/>
    </dgm:pt>
    <dgm:pt modelId="{E3E6DBEB-9F7C-4BD3-8C0F-8000BF7CCB15}" type="pres">
      <dgm:prSet presAssocID="{F479C686-8D16-4402-A562-EA85B74DF605}" presName="Name37" presStyleLbl="parChTrans1D4" presStyleIdx="4" presStyleCnt="22"/>
      <dgm:spPr/>
    </dgm:pt>
    <dgm:pt modelId="{FAA66CAA-B1AE-4757-86D6-026F8D7A3311}" type="pres">
      <dgm:prSet presAssocID="{07D4B424-9D8A-4CA0-8B12-FEF3EB2644F8}" presName="hierRoot2" presStyleCnt="0">
        <dgm:presLayoutVars>
          <dgm:hierBranch val="init"/>
        </dgm:presLayoutVars>
      </dgm:prSet>
      <dgm:spPr/>
    </dgm:pt>
    <dgm:pt modelId="{785A8B2B-DD3F-4E0D-8BCE-12D152E20B2A}" type="pres">
      <dgm:prSet presAssocID="{07D4B424-9D8A-4CA0-8B12-FEF3EB2644F8}" presName="rootComposite" presStyleCnt="0"/>
      <dgm:spPr/>
    </dgm:pt>
    <dgm:pt modelId="{B54CD7BC-3AEA-4394-8F35-A1CEA2EC7EED}" type="pres">
      <dgm:prSet presAssocID="{07D4B424-9D8A-4CA0-8B12-FEF3EB2644F8}" presName="rootText" presStyleLbl="node1" presStyleIdx="6" presStyleCnt="24">
        <dgm:presLayoutVars>
          <dgm:chMax/>
          <dgm:chPref val="3"/>
        </dgm:presLayoutVars>
      </dgm:prSet>
      <dgm:spPr/>
    </dgm:pt>
    <dgm:pt modelId="{29EE543C-99C8-4EDD-94DA-A3838A7AEF36}" type="pres">
      <dgm:prSet presAssocID="{07D4B424-9D8A-4CA0-8B12-FEF3EB2644F8}" presName="titleText2" presStyleLbl="fgAcc1" presStyleIdx="6" presStyleCnt="24">
        <dgm:presLayoutVars>
          <dgm:chMax val="0"/>
          <dgm:chPref val="0"/>
        </dgm:presLayoutVars>
      </dgm:prSet>
      <dgm:spPr/>
    </dgm:pt>
    <dgm:pt modelId="{9772C174-2F7E-42BB-8B51-5DD00EB8805F}" type="pres">
      <dgm:prSet presAssocID="{07D4B424-9D8A-4CA0-8B12-FEF3EB2644F8}" presName="rootConnector" presStyleLbl="node4" presStyleIdx="0" presStyleCnt="0"/>
      <dgm:spPr/>
    </dgm:pt>
    <dgm:pt modelId="{BF087643-0802-43F8-A10B-96B65A254E24}" type="pres">
      <dgm:prSet presAssocID="{07D4B424-9D8A-4CA0-8B12-FEF3EB2644F8}" presName="hierChild4" presStyleCnt="0"/>
      <dgm:spPr/>
    </dgm:pt>
    <dgm:pt modelId="{4EE38BEC-C255-4843-A939-948BCBD0207F}" type="pres">
      <dgm:prSet presAssocID="{97F5120F-4566-4759-904B-1C3BBD22C781}" presName="Name37" presStyleLbl="parChTrans1D4" presStyleIdx="5" presStyleCnt="22"/>
      <dgm:spPr/>
    </dgm:pt>
    <dgm:pt modelId="{B63F8232-26AC-4983-970C-FE1A47AADCDD}" type="pres">
      <dgm:prSet presAssocID="{82C9A16B-7814-41D9-9651-843F8A9605D8}" presName="hierRoot2" presStyleCnt="0">
        <dgm:presLayoutVars>
          <dgm:hierBranch val="init"/>
        </dgm:presLayoutVars>
      </dgm:prSet>
      <dgm:spPr/>
    </dgm:pt>
    <dgm:pt modelId="{3F39292B-8AD8-4238-98F8-82B2A0A7096D}" type="pres">
      <dgm:prSet presAssocID="{82C9A16B-7814-41D9-9651-843F8A9605D8}" presName="rootComposite" presStyleCnt="0"/>
      <dgm:spPr/>
    </dgm:pt>
    <dgm:pt modelId="{EA73354A-2C9B-4A72-AAB4-FF687333565F}" type="pres">
      <dgm:prSet presAssocID="{82C9A16B-7814-41D9-9651-843F8A9605D8}" presName="rootText" presStyleLbl="node1" presStyleIdx="7" presStyleCnt="24">
        <dgm:presLayoutVars>
          <dgm:chMax/>
          <dgm:chPref val="3"/>
        </dgm:presLayoutVars>
      </dgm:prSet>
      <dgm:spPr/>
    </dgm:pt>
    <dgm:pt modelId="{B804E1E1-DFB4-4EAD-9824-A0ECD758B881}" type="pres">
      <dgm:prSet presAssocID="{82C9A16B-7814-41D9-9651-843F8A9605D8}" presName="titleText2" presStyleLbl="fgAcc1" presStyleIdx="7" presStyleCnt="24">
        <dgm:presLayoutVars>
          <dgm:chMax val="0"/>
          <dgm:chPref val="0"/>
        </dgm:presLayoutVars>
      </dgm:prSet>
      <dgm:spPr/>
    </dgm:pt>
    <dgm:pt modelId="{794BA49C-EF97-4765-AB05-1D8D78B7010D}" type="pres">
      <dgm:prSet presAssocID="{82C9A16B-7814-41D9-9651-843F8A9605D8}" presName="rootConnector" presStyleLbl="node4" presStyleIdx="0" presStyleCnt="0"/>
      <dgm:spPr/>
    </dgm:pt>
    <dgm:pt modelId="{BD9D2082-425C-4806-8CE9-8147306AE14B}" type="pres">
      <dgm:prSet presAssocID="{82C9A16B-7814-41D9-9651-843F8A9605D8}" presName="hierChild4" presStyleCnt="0"/>
      <dgm:spPr/>
    </dgm:pt>
    <dgm:pt modelId="{ECDAD806-B1D4-4853-BA4D-90D8371FF856}" type="pres">
      <dgm:prSet presAssocID="{82C9A16B-7814-41D9-9651-843F8A9605D8}" presName="hierChild5" presStyleCnt="0"/>
      <dgm:spPr/>
    </dgm:pt>
    <dgm:pt modelId="{E015D039-4492-4B60-8F32-6C5733963888}" type="pres">
      <dgm:prSet presAssocID="{07D4B424-9D8A-4CA0-8B12-FEF3EB2644F8}" presName="hierChild5" presStyleCnt="0"/>
      <dgm:spPr/>
    </dgm:pt>
    <dgm:pt modelId="{698874CA-8A04-4078-965B-3BAD29D88E2A}" type="pres">
      <dgm:prSet presAssocID="{F5C5BB1D-4933-413E-9465-733776D35BC6}" presName="Name37" presStyleLbl="parChTrans1D4" presStyleIdx="6" presStyleCnt="22"/>
      <dgm:spPr/>
    </dgm:pt>
    <dgm:pt modelId="{8715FD9A-260C-4931-94F3-509BA1A8FE3F}" type="pres">
      <dgm:prSet presAssocID="{995491A7-E08A-42B0-B1FA-AB8D5C647DAE}" presName="hierRoot2" presStyleCnt="0">
        <dgm:presLayoutVars>
          <dgm:hierBranch val="init"/>
        </dgm:presLayoutVars>
      </dgm:prSet>
      <dgm:spPr/>
    </dgm:pt>
    <dgm:pt modelId="{105A1CDA-365D-4857-97C6-09CDE5634F1F}" type="pres">
      <dgm:prSet presAssocID="{995491A7-E08A-42B0-B1FA-AB8D5C647DAE}" presName="rootComposite" presStyleCnt="0"/>
      <dgm:spPr/>
    </dgm:pt>
    <dgm:pt modelId="{621F2E81-26B4-4676-9D75-58707D1088B9}" type="pres">
      <dgm:prSet presAssocID="{995491A7-E08A-42B0-B1FA-AB8D5C647DAE}" presName="rootText" presStyleLbl="node1" presStyleIdx="8" presStyleCnt="24">
        <dgm:presLayoutVars>
          <dgm:chMax/>
          <dgm:chPref val="3"/>
        </dgm:presLayoutVars>
      </dgm:prSet>
      <dgm:spPr/>
    </dgm:pt>
    <dgm:pt modelId="{A9A4F9BE-A848-4C02-A824-AA94A66F77BE}" type="pres">
      <dgm:prSet presAssocID="{995491A7-E08A-42B0-B1FA-AB8D5C647DAE}" presName="titleText2" presStyleLbl="fgAcc1" presStyleIdx="8" presStyleCnt="24">
        <dgm:presLayoutVars>
          <dgm:chMax val="0"/>
          <dgm:chPref val="0"/>
        </dgm:presLayoutVars>
      </dgm:prSet>
      <dgm:spPr/>
    </dgm:pt>
    <dgm:pt modelId="{CCA51AE3-14E3-4397-B604-2D7D1210A9E3}" type="pres">
      <dgm:prSet presAssocID="{995491A7-E08A-42B0-B1FA-AB8D5C647DAE}" presName="rootConnector" presStyleLbl="node4" presStyleIdx="0" presStyleCnt="0"/>
      <dgm:spPr/>
    </dgm:pt>
    <dgm:pt modelId="{2B40062D-712B-4D2F-A6B6-9FA3A0D58516}" type="pres">
      <dgm:prSet presAssocID="{995491A7-E08A-42B0-B1FA-AB8D5C647DAE}" presName="hierChild4" presStyleCnt="0"/>
      <dgm:spPr/>
    </dgm:pt>
    <dgm:pt modelId="{0AD0AC88-8D04-46F2-9EE0-B103767423BE}" type="pres">
      <dgm:prSet presAssocID="{629E3F60-09A2-49B0-9441-1F6283E146B5}" presName="Name37" presStyleLbl="parChTrans1D4" presStyleIdx="7" presStyleCnt="22"/>
      <dgm:spPr/>
    </dgm:pt>
    <dgm:pt modelId="{C5CC3DFA-719C-4752-9965-DB2DEC1E91F2}" type="pres">
      <dgm:prSet presAssocID="{53E027DA-1227-462A-8290-17C8274479B2}" presName="hierRoot2" presStyleCnt="0">
        <dgm:presLayoutVars>
          <dgm:hierBranch val="init"/>
        </dgm:presLayoutVars>
      </dgm:prSet>
      <dgm:spPr/>
    </dgm:pt>
    <dgm:pt modelId="{91083E3B-A837-4E9D-AABE-4BBA40C188DF}" type="pres">
      <dgm:prSet presAssocID="{53E027DA-1227-462A-8290-17C8274479B2}" presName="rootComposite" presStyleCnt="0"/>
      <dgm:spPr/>
    </dgm:pt>
    <dgm:pt modelId="{07B3B9D2-838F-47E4-969C-9931BAF97AA1}" type="pres">
      <dgm:prSet presAssocID="{53E027DA-1227-462A-8290-17C8274479B2}" presName="rootText" presStyleLbl="node1" presStyleIdx="9" presStyleCnt="24">
        <dgm:presLayoutVars>
          <dgm:chMax/>
          <dgm:chPref val="3"/>
        </dgm:presLayoutVars>
      </dgm:prSet>
      <dgm:spPr/>
    </dgm:pt>
    <dgm:pt modelId="{A4BBE960-0A85-4EBD-BE7A-7B8CAA287496}" type="pres">
      <dgm:prSet presAssocID="{53E027DA-1227-462A-8290-17C8274479B2}" presName="titleText2" presStyleLbl="fgAcc1" presStyleIdx="9" presStyleCnt="24">
        <dgm:presLayoutVars>
          <dgm:chMax val="0"/>
          <dgm:chPref val="0"/>
        </dgm:presLayoutVars>
      </dgm:prSet>
      <dgm:spPr/>
    </dgm:pt>
    <dgm:pt modelId="{7A5F90D4-66B9-4195-B2E4-1422F49DCD31}" type="pres">
      <dgm:prSet presAssocID="{53E027DA-1227-462A-8290-17C8274479B2}" presName="rootConnector" presStyleLbl="node4" presStyleIdx="0" presStyleCnt="0"/>
      <dgm:spPr/>
    </dgm:pt>
    <dgm:pt modelId="{E4A1E706-3554-457A-96FF-0DF5ECC4EBE1}" type="pres">
      <dgm:prSet presAssocID="{53E027DA-1227-462A-8290-17C8274479B2}" presName="hierChild4" presStyleCnt="0"/>
      <dgm:spPr/>
    </dgm:pt>
    <dgm:pt modelId="{5CD78FEE-B239-4F68-BA62-FF0AD8C6ABBB}" type="pres">
      <dgm:prSet presAssocID="{53E027DA-1227-462A-8290-17C8274479B2}" presName="hierChild5" presStyleCnt="0"/>
      <dgm:spPr/>
    </dgm:pt>
    <dgm:pt modelId="{938A7428-FE47-4722-95DE-040B00DA2504}" type="pres">
      <dgm:prSet presAssocID="{995491A7-E08A-42B0-B1FA-AB8D5C647DAE}" presName="hierChild5" presStyleCnt="0"/>
      <dgm:spPr/>
    </dgm:pt>
    <dgm:pt modelId="{252CB869-094D-415D-9443-2772566AF557}" type="pres">
      <dgm:prSet presAssocID="{C0DB2DFB-E44E-4FAA-B284-36C1A7F8C02F}" presName="Name37" presStyleLbl="parChTrans1D4" presStyleIdx="8" presStyleCnt="22"/>
      <dgm:spPr/>
    </dgm:pt>
    <dgm:pt modelId="{7F074B49-CCD3-4737-9268-86F1810A2649}" type="pres">
      <dgm:prSet presAssocID="{48CC5E5C-41CA-4CBC-BC66-F92E65D8F62F}" presName="hierRoot2" presStyleCnt="0">
        <dgm:presLayoutVars>
          <dgm:hierBranch val="init"/>
        </dgm:presLayoutVars>
      </dgm:prSet>
      <dgm:spPr/>
    </dgm:pt>
    <dgm:pt modelId="{A7336DEF-29F4-41C5-92DA-10DA865AF5AE}" type="pres">
      <dgm:prSet presAssocID="{48CC5E5C-41CA-4CBC-BC66-F92E65D8F62F}" presName="rootComposite" presStyleCnt="0"/>
      <dgm:spPr/>
    </dgm:pt>
    <dgm:pt modelId="{7C0312B0-26B6-4029-AEA1-D464FF07710A}" type="pres">
      <dgm:prSet presAssocID="{48CC5E5C-41CA-4CBC-BC66-F92E65D8F62F}" presName="rootText" presStyleLbl="node1" presStyleIdx="10" presStyleCnt="24">
        <dgm:presLayoutVars>
          <dgm:chMax/>
          <dgm:chPref val="3"/>
        </dgm:presLayoutVars>
      </dgm:prSet>
      <dgm:spPr/>
    </dgm:pt>
    <dgm:pt modelId="{C2BF914D-030A-4845-BFF5-2830DD3702E6}" type="pres">
      <dgm:prSet presAssocID="{48CC5E5C-41CA-4CBC-BC66-F92E65D8F62F}" presName="titleText2" presStyleLbl="fgAcc1" presStyleIdx="10" presStyleCnt="24">
        <dgm:presLayoutVars>
          <dgm:chMax val="0"/>
          <dgm:chPref val="0"/>
        </dgm:presLayoutVars>
      </dgm:prSet>
      <dgm:spPr/>
    </dgm:pt>
    <dgm:pt modelId="{724DD89B-149C-4652-BA73-24453B7D2115}" type="pres">
      <dgm:prSet presAssocID="{48CC5E5C-41CA-4CBC-BC66-F92E65D8F62F}" presName="rootConnector" presStyleLbl="node4" presStyleIdx="0" presStyleCnt="0"/>
      <dgm:spPr/>
    </dgm:pt>
    <dgm:pt modelId="{F8FC9EE2-DB59-426D-9ADA-1485D6F5926F}" type="pres">
      <dgm:prSet presAssocID="{48CC5E5C-41CA-4CBC-BC66-F92E65D8F62F}" presName="hierChild4" presStyleCnt="0"/>
      <dgm:spPr/>
    </dgm:pt>
    <dgm:pt modelId="{C4C7EF57-E30C-42D1-A932-44B365BE18D7}" type="pres">
      <dgm:prSet presAssocID="{6C658895-BF82-4B9E-9F37-FF8EEC4FCAC2}" presName="Name37" presStyleLbl="parChTrans1D4" presStyleIdx="9" presStyleCnt="22"/>
      <dgm:spPr/>
    </dgm:pt>
    <dgm:pt modelId="{EF3D50C2-9268-4C2C-BFDF-5F62FA345895}" type="pres">
      <dgm:prSet presAssocID="{9987BA81-EF49-412F-9AF4-2620CBEE8D96}" presName="hierRoot2" presStyleCnt="0">
        <dgm:presLayoutVars>
          <dgm:hierBranch val="init"/>
        </dgm:presLayoutVars>
      </dgm:prSet>
      <dgm:spPr/>
    </dgm:pt>
    <dgm:pt modelId="{B6CEEC75-C4DF-466F-94E2-071D2999B32E}" type="pres">
      <dgm:prSet presAssocID="{9987BA81-EF49-412F-9AF4-2620CBEE8D96}" presName="rootComposite" presStyleCnt="0"/>
      <dgm:spPr/>
    </dgm:pt>
    <dgm:pt modelId="{037EFAFB-5ED0-4EB0-A769-4AE1587EE59D}" type="pres">
      <dgm:prSet presAssocID="{9987BA81-EF49-412F-9AF4-2620CBEE8D96}" presName="rootText" presStyleLbl="node1" presStyleIdx="11" presStyleCnt="24">
        <dgm:presLayoutVars>
          <dgm:chMax/>
          <dgm:chPref val="3"/>
        </dgm:presLayoutVars>
      </dgm:prSet>
      <dgm:spPr/>
    </dgm:pt>
    <dgm:pt modelId="{049F7E33-2E9D-4B04-B072-9B7FAC20BFFF}" type="pres">
      <dgm:prSet presAssocID="{9987BA81-EF49-412F-9AF4-2620CBEE8D96}" presName="titleText2" presStyleLbl="fgAcc1" presStyleIdx="11" presStyleCnt="24">
        <dgm:presLayoutVars>
          <dgm:chMax val="0"/>
          <dgm:chPref val="0"/>
        </dgm:presLayoutVars>
      </dgm:prSet>
      <dgm:spPr/>
    </dgm:pt>
    <dgm:pt modelId="{47714EFF-72B7-4694-A99E-D34824F5B43B}" type="pres">
      <dgm:prSet presAssocID="{9987BA81-EF49-412F-9AF4-2620CBEE8D96}" presName="rootConnector" presStyleLbl="node4" presStyleIdx="0" presStyleCnt="0"/>
      <dgm:spPr/>
    </dgm:pt>
    <dgm:pt modelId="{8B373B92-523B-4B58-A5AE-D4E8134AC19C}" type="pres">
      <dgm:prSet presAssocID="{9987BA81-EF49-412F-9AF4-2620CBEE8D96}" presName="hierChild4" presStyleCnt="0"/>
      <dgm:spPr/>
    </dgm:pt>
    <dgm:pt modelId="{51C66358-DEDD-475B-B973-9F027566FF72}" type="pres">
      <dgm:prSet presAssocID="{9987BA81-EF49-412F-9AF4-2620CBEE8D96}" presName="hierChild5" presStyleCnt="0"/>
      <dgm:spPr/>
    </dgm:pt>
    <dgm:pt modelId="{F64560D2-8822-42E6-BDD4-166681AB3854}" type="pres">
      <dgm:prSet presAssocID="{48CC5E5C-41CA-4CBC-BC66-F92E65D8F62F}" presName="hierChild5" presStyleCnt="0"/>
      <dgm:spPr/>
    </dgm:pt>
    <dgm:pt modelId="{FFDAC27F-49EF-4474-9418-8E8CC1088CA9}" type="pres">
      <dgm:prSet presAssocID="{83C3E9A7-3665-4616-B3EE-571C467230CB}" presName="Name37" presStyleLbl="parChTrans1D4" presStyleIdx="10" presStyleCnt="22"/>
      <dgm:spPr/>
    </dgm:pt>
    <dgm:pt modelId="{DFFB5F7B-905A-4542-A162-84749ABCD638}" type="pres">
      <dgm:prSet presAssocID="{6EA9318A-F6E5-4ADF-B8BF-42F4FCF30F2A}" presName="hierRoot2" presStyleCnt="0">
        <dgm:presLayoutVars>
          <dgm:hierBranch val="init"/>
        </dgm:presLayoutVars>
      </dgm:prSet>
      <dgm:spPr/>
    </dgm:pt>
    <dgm:pt modelId="{EBDF8292-40F5-43F3-BA50-1295E903E753}" type="pres">
      <dgm:prSet presAssocID="{6EA9318A-F6E5-4ADF-B8BF-42F4FCF30F2A}" presName="rootComposite" presStyleCnt="0"/>
      <dgm:spPr/>
    </dgm:pt>
    <dgm:pt modelId="{3E517A61-B915-4692-B2F4-21C8F88FF65D}" type="pres">
      <dgm:prSet presAssocID="{6EA9318A-F6E5-4ADF-B8BF-42F4FCF30F2A}" presName="rootText" presStyleLbl="node1" presStyleIdx="12" presStyleCnt="24">
        <dgm:presLayoutVars>
          <dgm:chMax/>
          <dgm:chPref val="3"/>
        </dgm:presLayoutVars>
      </dgm:prSet>
      <dgm:spPr/>
    </dgm:pt>
    <dgm:pt modelId="{4BD8BBD4-05A4-4696-A0D2-AC2AFAFE28C5}" type="pres">
      <dgm:prSet presAssocID="{6EA9318A-F6E5-4ADF-B8BF-42F4FCF30F2A}" presName="titleText2" presStyleLbl="fgAcc1" presStyleIdx="12" presStyleCnt="24">
        <dgm:presLayoutVars>
          <dgm:chMax val="0"/>
          <dgm:chPref val="0"/>
        </dgm:presLayoutVars>
      </dgm:prSet>
      <dgm:spPr/>
    </dgm:pt>
    <dgm:pt modelId="{1722D209-E577-4545-B3B3-DA439551634B}" type="pres">
      <dgm:prSet presAssocID="{6EA9318A-F6E5-4ADF-B8BF-42F4FCF30F2A}" presName="rootConnector" presStyleLbl="node4" presStyleIdx="0" presStyleCnt="0"/>
      <dgm:spPr/>
    </dgm:pt>
    <dgm:pt modelId="{55811959-8F9E-4A3B-B709-A97B29BCCE2D}" type="pres">
      <dgm:prSet presAssocID="{6EA9318A-F6E5-4ADF-B8BF-42F4FCF30F2A}" presName="hierChild4" presStyleCnt="0"/>
      <dgm:spPr/>
    </dgm:pt>
    <dgm:pt modelId="{F0F10EE2-A1DC-4D5C-93B5-756D1C3F8A14}" type="pres">
      <dgm:prSet presAssocID="{8378952B-0FF7-4EBF-A793-363379F61236}" presName="Name37" presStyleLbl="parChTrans1D4" presStyleIdx="11" presStyleCnt="22"/>
      <dgm:spPr/>
    </dgm:pt>
    <dgm:pt modelId="{C4DDE932-60D1-4CA7-9B9D-2815BBA8046A}" type="pres">
      <dgm:prSet presAssocID="{B7C322C0-3E6E-48C3-A736-8ABBBD4D0CB3}" presName="hierRoot2" presStyleCnt="0">
        <dgm:presLayoutVars>
          <dgm:hierBranch val="init"/>
        </dgm:presLayoutVars>
      </dgm:prSet>
      <dgm:spPr/>
    </dgm:pt>
    <dgm:pt modelId="{4F31E256-FA07-4EFA-BAB0-48EC13E1D110}" type="pres">
      <dgm:prSet presAssocID="{B7C322C0-3E6E-48C3-A736-8ABBBD4D0CB3}" presName="rootComposite" presStyleCnt="0"/>
      <dgm:spPr/>
    </dgm:pt>
    <dgm:pt modelId="{79795786-A2DA-4CB8-990D-03EDF8A15A14}" type="pres">
      <dgm:prSet presAssocID="{B7C322C0-3E6E-48C3-A736-8ABBBD4D0CB3}" presName="rootText" presStyleLbl="node1" presStyleIdx="13" presStyleCnt="24">
        <dgm:presLayoutVars>
          <dgm:chMax/>
          <dgm:chPref val="3"/>
        </dgm:presLayoutVars>
      </dgm:prSet>
      <dgm:spPr/>
    </dgm:pt>
    <dgm:pt modelId="{C087C8A4-4269-449A-9C28-C480992E973D}" type="pres">
      <dgm:prSet presAssocID="{B7C322C0-3E6E-48C3-A736-8ABBBD4D0CB3}" presName="titleText2" presStyleLbl="fgAcc1" presStyleIdx="13" presStyleCnt="24">
        <dgm:presLayoutVars>
          <dgm:chMax val="0"/>
          <dgm:chPref val="0"/>
        </dgm:presLayoutVars>
      </dgm:prSet>
      <dgm:spPr/>
    </dgm:pt>
    <dgm:pt modelId="{D5FA618B-3A72-4CA9-B0D3-1F8546705D14}" type="pres">
      <dgm:prSet presAssocID="{B7C322C0-3E6E-48C3-A736-8ABBBD4D0CB3}" presName="rootConnector" presStyleLbl="node4" presStyleIdx="0" presStyleCnt="0"/>
      <dgm:spPr/>
    </dgm:pt>
    <dgm:pt modelId="{ECA0AF8A-DB52-4DCB-8BAB-F3E28B8C8CBB}" type="pres">
      <dgm:prSet presAssocID="{B7C322C0-3E6E-48C3-A736-8ABBBD4D0CB3}" presName="hierChild4" presStyleCnt="0"/>
      <dgm:spPr/>
    </dgm:pt>
    <dgm:pt modelId="{FA3CD009-AD9C-4BDF-97BC-3D28B754ECAF}" type="pres">
      <dgm:prSet presAssocID="{B7C322C0-3E6E-48C3-A736-8ABBBD4D0CB3}" presName="hierChild5" presStyleCnt="0"/>
      <dgm:spPr/>
    </dgm:pt>
    <dgm:pt modelId="{4B69A07D-14E9-445D-BD54-AB0538B84F71}" type="pres">
      <dgm:prSet presAssocID="{6EA9318A-F6E5-4ADF-B8BF-42F4FCF30F2A}" presName="hierChild5" presStyleCnt="0"/>
      <dgm:spPr/>
    </dgm:pt>
    <dgm:pt modelId="{25903D86-475C-4DF8-9B79-B4A6E9723FD7}" type="pres">
      <dgm:prSet presAssocID="{38FFD294-60C2-4ECF-AAFA-CC92F5A054C2}" presName="Name37" presStyleLbl="parChTrans1D4" presStyleIdx="12" presStyleCnt="22"/>
      <dgm:spPr/>
    </dgm:pt>
    <dgm:pt modelId="{140AF9A7-A884-4004-8371-41A82E88B4B7}" type="pres">
      <dgm:prSet presAssocID="{67F40633-128F-4A25-BB66-B5E8198DCA98}" presName="hierRoot2" presStyleCnt="0">
        <dgm:presLayoutVars>
          <dgm:hierBranch val="init"/>
        </dgm:presLayoutVars>
      </dgm:prSet>
      <dgm:spPr/>
    </dgm:pt>
    <dgm:pt modelId="{5C1B2680-9615-41D8-A563-607A96426329}" type="pres">
      <dgm:prSet presAssocID="{67F40633-128F-4A25-BB66-B5E8198DCA98}" presName="rootComposite" presStyleCnt="0"/>
      <dgm:spPr/>
    </dgm:pt>
    <dgm:pt modelId="{5AC14C1C-8E7A-468B-B95C-D48F90F16A44}" type="pres">
      <dgm:prSet presAssocID="{67F40633-128F-4A25-BB66-B5E8198DCA98}" presName="rootText" presStyleLbl="node1" presStyleIdx="14" presStyleCnt="24">
        <dgm:presLayoutVars>
          <dgm:chMax/>
          <dgm:chPref val="3"/>
        </dgm:presLayoutVars>
      </dgm:prSet>
      <dgm:spPr/>
    </dgm:pt>
    <dgm:pt modelId="{AD89CEC0-C56E-4A9E-989B-5684E8936DFE}" type="pres">
      <dgm:prSet presAssocID="{67F40633-128F-4A25-BB66-B5E8198DCA98}" presName="titleText2" presStyleLbl="fgAcc1" presStyleIdx="14" presStyleCnt="24">
        <dgm:presLayoutVars>
          <dgm:chMax val="0"/>
          <dgm:chPref val="0"/>
        </dgm:presLayoutVars>
      </dgm:prSet>
      <dgm:spPr/>
    </dgm:pt>
    <dgm:pt modelId="{4F592FC9-DC21-4204-ADE4-46ED605902B1}" type="pres">
      <dgm:prSet presAssocID="{67F40633-128F-4A25-BB66-B5E8198DCA98}" presName="rootConnector" presStyleLbl="node4" presStyleIdx="0" presStyleCnt="0"/>
      <dgm:spPr/>
    </dgm:pt>
    <dgm:pt modelId="{16F76ED1-4E02-4AF2-B55B-BD9100AF1E74}" type="pres">
      <dgm:prSet presAssocID="{67F40633-128F-4A25-BB66-B5E8198DCA98}" presName="hierChild4" presStyleCnt="0"/>
      <dgm:spPr/>
    </dgm:pt>
    <dgm:pt modelId="{55C31881-EE33-4B00-ACD5-609A6CC33F7B}" type="pres">
      <dgm:prSet presAssocID="{B11E190C-8016-40D7-A768-811F75725F5F}" presName="Name37" presStyleLbl="parChTrans1D4" presStyleIdx="13" presStyleCnt="22"/>
      <dgm:spPr/>
    </dgm:pt>
    <dgm:pt modelId="{1635110F-6D29-4E36-98BE-6BC5C700E3AB}" type="pres">
      <dgm:prSet presAssocID="{ABEF66C0-AF3A-43AF-9D18-B9E7B4B2DCBF}" presName="hierRoot2" presStyleCnt="0">
        <dgm:presLayoutVars>
          <dgm:hierBranch val="init"/>
        </dgm:presLayoutVars>
      </dgm:prSet>
      <dgm:spPr/>
    </dgm:pt>
    <dgm:pt modelId="{CAF53E21-F19E-41D2-B5A4-2A33403BA905}" type="pres">
      <dgm:prSet presAssocID="{ABEF66C0-AF3A-43AF-9D18-B9E7B4B2DCBF}" presName="rootComposite" presStyleCnt="0"/>
      <dgm:spPr/>
    </dgm:pt>
    <dgm:pt modelId="{CA8A274C-DE76-440F-9350-36716DC577C1}" type="pres">
      <dgm:prSet presAssocID="{ABEF66C0-AF3A-43AF-9D18-B9E7B4B2DCBF}" presName="rootText" presStyleLbl="node1" presStyleIdx="15" presStyleCnt="24">
        <dgm:presLayoutVars>
          <dgm:chMax/>
          <dgm:chPref val="3"/>
        </dgm:presLayoutVars>
      </dgm:prSet>
      <dgm:spPr/>
    </dgm:pt>
    <dgm:pt modelId="{43B701BD-D56C-4290-865E-8501278E410E}" type="pres">
      <dgm:prSet presAssocID="{ABEF66C0-AF3A-43AF-9D18-B9E7B4B2DCBF}" presName="titleText2" presStyleLbl="fgAcc1" presStyleIdx="15" presStyleCnt="24">
        <dgm:presLayoutVars>
          <dgm:chMax val="0"/>
          <dgm:chPref val="0"/>
        </dgm:presLayoutVars>
      </dgm:prSet>
      <dgm:spPr/>
    </dgm:pt>
    <dgm:pt modelId="{22D94C08-F89B-4B12-A271-243D7A47001B}" type="pres">
      <dgm:prSet presAssocID="{ABEF66C0-AF3A-43AF-9D18-B9E7B4B2DCBF}" presName="rootConnector" presStyleLbl="node4" presStyleIdx="0" presStyleCnt="0"/>
      <dgm:spPr/>
    </dgm:pt>
    <dgm:pt modelId="{B7D9DBB3-2764-459B-95C6-5CD66D010936}" type="pres">
      <dgm:prSet presAssocID="{ABEF66C0-AF3A-43AF-9D18-B9E7B4B2DCBF}" presName="hierChild4" presStyleCnt="0"/>
      <dgm:spPr/>
    </dgm:pt>
    <dgm:pt modelId="{5DB8F4A2-7603-4121-BD46-CA78878F2507}" type="pres">
      <dgm:prSet presAssocID="{ABEF66C0-AF3A-43AF-9D18-B9E7B4B2DCBF}" presName="hierChild5" presStyleCnt="0"/>
      <dgm:spPr/>
    </dgm:pt>
    <dgm:pt modelId="{13D3E43A-F618-48A4-B6EC-51D5D063BA14}" type="pres">
      <dgm:prSet presAssocID="{67F40633-128F-4A25-BB66-B5E8198DCA98}" presName="hierChild5" presStyleCnt="0"/>
      <dgm:spPr/>
    </dgm:pt>
    <dgm:pt modelId="{C217EFBD-7564-4595-AA48-1A0DDA1F67CD}" type="pres">
      <dgm:prSet presAssocID="{988C196C-0A76-4304-96B7-D652A4B227F0}" presName="Name37" presStyleLbl="parChTrans1D4" presStyleIdx="14" presStyleCnt="22"/>
      <dgm:spPr/>
    </dgm:pt>
    <dgm:pt modelId="{44F45BE1-6CC7-4DD4-B1A8-D426ED111602}" type="pres">
      <dgm:prSet presAssocID="{9E7542F8-4CDE-4B39-8847-1495AF3FA2F1}" presName="hierRoot2" presStyleCnt="0">
        <dgm:presLayoutVars>
          <dgm:hierBranch val="init"/>
        </dgm:presLayoutVars>
      </dgm:prSet>
      <dgm:spPr/>
    </dgm:pt>
    <dgm:pt modelId="{DBC969A5-CBD0-4F7C-BE40-F780E804E881}" type="pres">
      <dgm:prSet presAssocID="{9E7542F8-4CDE-4B39-8847-1495AF3FA2F1}" presName="rootComposite" presStyleCnt="0"/>
      <dgm:spPr/>
    </dgm:pt>
    <dgm:pt modelId="{79A8FA25-CE26-439A-9B13-D57C7E9AC7C3}" type="pres">
      <dgm:prSet presAssocID="{9E7542F8-4CDE-4B39-8847-1495AF3FA2F1}" presName="rootText" presStyleLbl="node1" presStyleIdx="16" presStyleCnt="24">
        <dgm:presLayoutVars>
          <dgm:chMax/>
          <dgm:chPref val="3"/>
        </dgm:presLayoutVars>
      </dgm:prSet>
      <dgm:spPr/>
    </dgm:pt>
    <dgm:pt modelId="{42193DD9-987C-4ED5-AB02-211B28DAC6EA}" type="pres">
      <dgm:prSet presAssocID="{9E7542F8-4CDE-4B39-8847-1495AF3FA2F1}" presName="titleText2" presStyleLbl="fgAcc1" presStyleIdx="16" presStyleCnt="24">
        <dgm:presLayoutVars>
          <dgm:chMax val="0"/>
          <dgm:chPref val="0"/>
        </dgm:presLayoutVars>
      </dgm:prSet>
      <dgm:spPr/>
    </dgm:pt>
    <dgm:pt modelId="{A1AF7641-69A9-4D2F-9E58-353DC125AB5F}" type="pres">
      <dgm:prSet presAssocID="{9E7542F8-4CDE-4B39-8847-1495AF3FA2F1}" presName="rootConnector" presStyleLbl="node4" presStyleIdx="0" presStyleCnt="0"/>
      <dgm:spPr/>
    </dgm:pt>
    <dgm:pt modelId="{01170DC0-50D3-4E67-BB94-EC6984F3A5EB}" type="pres">
      <dgm:prSet presAssocID="{9E7542F8-4CDE-4B39-8847-1495AF3FA2F1}" presName="hierChild4" presStyleCnt="0"/>
      <dgm:spPr/>
    </dgm:pt>
    <dgm:pt modelId="{C1F1197A-FD7E-40E5-97F6-3C60E1FC246B}" type="pres">
      <dgm:prSet presAssocID="{125EE392-725D-44F0-BCCB-FD245C68534F}" presName="Name37" presStyleLbl="parChTrans1D4" presStyleIdx="15" presStyleCnt="22"/>
      <dgm:spPr/>
    </dgm:pt>
    <dgm:pt modelId="{2047E75D-7B2D-4784-A506-A48176366AAD}" type="pres">
      <dgm:prSet presAssocID="{EC172C93-BEEC-4C42-9AE8-0BBBA3037FA1}" presName="hierRoot2" presStyleCnt="0">
        <dgm:presLayoutVars>
          <dgm:hierBranch val="init"/>
        </dgm:presLayoutVars>
      </dgm:prSet>
      <dgm:spPr/>
    </dgm:pt>
    <dgm:pt modelId="{0C8D9F92-1935-4B06-A68B-C142E09E085D}" type="pres">
      <dgm:prSet presAssocID="{EC172C93-BEEC-4C42-9AE8-0BBBA3037FA1}" presName="rootComposite" presStyleCnt="0"/>
      <dgm:spPr/>
    </dgm:pt>
    <dgm:pt modelId="{5B89F7CF-DEA1-4798-B39A-FA52D1E17CC5}" type="pres">
      <dgm:prSet presAssocID="{EC172C93-BEEC-4C42-9AE8-0BBBA3037FA1}" presName="rootText" presStyleLbl="node1" presStyleIdx="17" presStyleCnt="24">
        <dgm:presLayoutVars>
          <dgm:chMax/>
          <dgm:chPref val="3"/>
        </dgm:presLayoutVars>
      </dgm:prSet>
      <dgm:spPr/>
    </dgm:pt>
    <dgm:pt modelId="{0DA34865-4410-4CB8-9A2B-D0085AFE4D93}" type="pres">
      <dgm:prSet presAssocID="{EC172C93-BEEC-4C42-9AE8-0BBBA3037FA1}" presName="titleText2" presStyleLbl="fgAcc1" presStyleIdx="17" presStyleCnt="24">
        <dgm:presLayoutVars>
          <dgm:chMax val="0"/>
          <dgm:chPref val="0"/>
        </dgm:presLayoutVars>
      </dgm:prSet>
      <dgm:spPr/>
    </dgm:pt>
    <dgm:pt modelId="{F5006BB3-FBD0-4F0C-88E9-3CA4A4987194}" type="pres">
      <dgm:prSet presAssocID="{EC172C93-BEEC-4C42-9AE8-0BBBA3037FA1}" presName="rootConnector" presStyleLbl="node4" presStyleIdx="0" presStyleCnt="0"/>
      <dgm:spPr/>
    </dgm:pt>
    <dgm:pt modelId="{75C05FFB-09BE-4DD9-B1FC-4E9419F40D3E}" type="pres">
      <dgm:prSet presAssocID="{EC172C93-BEEC-4C42-9AE8-0BBBA3037FA1}" presName="hierChild4" presStyleCnt="0"/>
      <dgm:spPr/>
    </dgm:pt>
    <dgm:pt modelId="{3B4D2A85-FE58-4846-85D2-D3143979368F}" type="pres">
      <dgm:prSet presAssocID="{36BB2518-7C2B-47B3-9CBC-755581E7D1C8}" presName="Name37" presStyleLbl="parChTrans1D4" presStyleIdx="16" presStyleCnt="22"/>
      <dgm:spPr/>
    </dgm:pt>
    <dgm:pt modelId="{2E431F09-72E4-42D7-AC0A-AE6E63828F7F}" type="pres">
      <dgm:prSet presAssocID="{01D0D48D-DFA7-4CAE-9A4C-324DC79BBCAD}" presName="hierRoot2" presStyleCnt="0">
        <dgm:presLayoutVars>
          <dgm:hierBranch val="init"/>
        </dgm:presLayoutVars>
      </dgm:prSet>
      <dgm:spPr/>
    </dgm:pt>
    <dgm:pt modelId="{AEF5D726-1137-4D80-957D-FAC3F9997F27}" type="pres">
      <dgm:prSet presAssocID="{01D0D48D-DFA7-4CAE-9A4C-324DC79BBCAD}" presName="rootComposite" presStyleCnt="0"/>
      <dgm:spPr/>
    </dgm:pt>
    <dgm:pt modelId="{E46E7240-3F47-4AEE-BFAB-C195A72CF840}" type="pres">
      <dgm:prSet presAssocID="{01D0D48D-DFA7-4CAE-9A4C-324DC79BBCAD}" presName="rootText" presStyleLbl="node1" presStyleIdx="18" presStyleCnt="24">
        <dgm:presLayoutVars>
          <dgm:chMax/>
          <dgm:chPref val="3"/>
        </dgm:presLayoutVars>
      </dgm:prSet>
      <dgm:spPr/>
    </dgm:pt>
    <dgm:pt modelId="{5EB9B420-538B-4C72-BC71-E062D1FBD7E0}" type="pres">
      <dgm:prSet presAssocID="{01D0D48D-DFA7-4CAE-9A4C-324DC79BBCAD}" presName="titleText2" presStyleLbl="fgAcc1" presStyleIdx="18" presStyleCnt="24">
        <dgm:presLayoutVars>
          <dgm:chMax val="0"/>
          <dgm:chPref val="0"/>
        </dgm:presLayoutVars>
      </dgm:prSet>
      <dgm:spPr/>
    </dgm:pt>
    <dgm:pt modelId="{757DB07F-75E5-48C5-AC70-6C0DC75E7B49}" type="pres">
      <dgm:prSet presAssocID="{01D0D48D-DFA7-4CAE-9A4C-324DC79BBCAD}" presName="rootConnector" presStyleLbl="node4" presStyleIdx="0" presStyleCnt="0"/>
      <dgm:spPr/>
    </dgm:pt>
    <dgm:pt modelId="{F6A68C22-8AE8-4318-A078-4C87C6232829}" type="pres">
      <dgm:prSet presAssocID="{01D0D48D-DFA7-4CAE-9A4C-324DC79BBCAD}" presName="hierChild4" presStyleCnt="0"/>
      <dgm:spPr/>
    </dgm:pt>
    <dgm:pt modelId="{B2B3BA4B-7E21-4D25-AE1A-C8D5FA36C39D}" type="pres">
      <dgm:prSet presAssocID="{01596641-88A4-4A99-BC04-E94E9F4EE041}" presName="Name37" presStyleLbl="parChTrans1D4" presStyleIdx="17" presStyleCnt="22"/>
      <dgm:spPr/>
    </dgm:pt>
    <dgm:pt modelId="{EC320B87-EE79-42CD-8802-7EB3F91469C7}" type="pres">
      <dgm:prSet presAssocID="{50E14F2D-7B57-44B6-B7DD-CB4E7DA3738D}" presName="hierRoot2" presStyleCnt="0">
        <dgm:presLayoutVars>
          <dgm:hierBranch val="init"/>
        </dgm:presLayoutVars>
      </dgm:prSet>
      <dgm:spPr/>
    </dgm:pt>
    <dgm:pt modelId="{678B67E2-DB04-4747-8307-6725632F4B3F}" type="pres">
      <dgm:prSet presAssocID="{50E14F2D-7B57-44B6-B7DD-CB4E7DA3738D}" presName="rootComposite" presStyleCnt="0"/>
      <dgm:spPr/>
    </dgm:pt>
    <dgm:pt modelId="{8AC42043-C22E-4983-8E37-A3C8AD6B680C}" type="pres">
      <dgm:prSet presAssocID="{50E14F2D-7B57-44B6-B7DD-CB4E7DA3738D}" presName="rootText" presStyleLbl="node1" presStyleIdx="19" presStyleCnt="24">
        <dgm:presLayoutVars>
          <dgm:chMax/>
          <dgm:chPref val="3"/>
        </dgm:presLayoutVars>
      </dgm:prSet>
      <dgm:spPr/>
    </dgm:pt>
    <dgm:pt modelId="{66A150DC-B247-4723-B16E-86543A6E7985}" type="pres">
      <dgm:prSet presAssocID="{50E14F2D-7B57-44B6-B7DD-CB4E7DA3738D}" presName="titleText2" presStyleLbl="fgAcc1" presStyleIdx="19" presStyleCnt="24">
        <dgm:presLayoutVars>
          <dgm:chMax val="0"/>
          <dgm:chPref val="0"/>
        </dgm:presLayoutVars>
      </dgm:prSet>
      <dgm:spPr/>
    </dgm:pt>
    <dgm:pt modelId="{89244416-BC54-4090-8898-44C82F824181}" type="pres">
      <dgm:prSet presAssocID="{50E14F2D-7B57-44B6-B7DD-CB4E7DA3738D}" presName="rootConnector" presStyleLbl="node4" presStyleIdx="0" presStyleCnt="0"/>
      <dgm:spPr/>
    </dgm:pt>
    <dgm:pt modelId="{89B48A06-9BA4-400C-BE66-BD6F3B065391}" type="pres">
      <dgm:prSet presAssocID="{50E14F2D-7B57-44B6-B7DD-CB4E7DA3738D}" presName="hierChild4" presStyleCnt="0"/>
      <dgm:spPr/>
    </dgm:pt>
    <dgm:pt modelId="{FA1E6A7E-8AD2-4F94-B622-41BFB924FBAA}" type="pres">
      <dgm:prSet presAssocID="{50E14F2D-7B57-44B6-B7DD-CB4E7DA3738D}" presName="hierChild5" presStyleCnt="0"/>
      <dgm:spPr/>
    </dgm:pt>
    <dgm:pt modelId="{B849FFA3-9B4F-4EAE-BD85-D833C36FDD76}" type="pres">
      <dgm:prSet presAssocID="{01D0D48D-DFA7-4CAE-9A4C-324DC79BBCAD}" presName="hierChild5" presStyleCnt="0"/>
      <dgm:spPr/>
    </dgm:pt>
    <dgm:pt modelId="{8B4A4691-FA32-49EB-B458-E690EA069826}" type="pres">
      <dgm:prSet presAssocID="{6C303BBA-0BE3-4CE4-84D7-6A708CF6837F}" presName="Name37" presStyleLbl="parChTrans1D4" presStyleIdx="18" presStyleCnt="22"/>
      <dgm:spPr/>
    </dgm:pt>
    <dgm:pt modelId="{DB25130E-489C-4FCB-BDA7-815CE7DB6D6D}" type="pres">
      <dgm:prSet presAssocID="{E129E60D-5B01-4CC7-AFBD-4B1237FBE0A1}" presName="hierRoot2" presStyleCnt="0">
        <dgm:presLayoutVars>
          <dgm:hierBranch val="init"/>
        </dgm:presLayoutVars>
      </dgm:prSet>
      <dgm:spPr/>
    </dgm:pt>
    <dgm:pt modelId="{5DBAAFFA-2C29-4CD9-ACBE-5B6576E4890B}" type="pres">
      <dgm:prSet presAssocID="{E129E60D-5B01-4CC7-AFBD-4B1237FBE0A1}" presName="rootComposite" presStyleCnt="0"/>
      <dgm:spPr/>
    </dgm:pt>
    <dgm:pt modelId="{94EBC820-DAF7-4D9E-B06F-D89C9B3FA631}" type="pres">
      <dgm:prSet presAssocID="{E129E60D-5B01-4CC7-AFBD-4B1237FBE0A1}" presName="rootText" presStyleLbl="node1" presStyleIdx="20" presStyleCnt="24">
        <dgm:presLayoutVars>
          <dgm:chMax/>
          <dgm:chPref val="3"/>
        </dgm:presLayoutVars>
      </dgm:prSet>
      <dgm:spPr/>
    </dgm:pt>
    <dgm:pt modelId="{E1F86C68-45FE-41B2-9C1B-CEF7C3171DC4}" type="pres">
      <dgm:prSet presAssocID="{E129E60D-5B01-4CC7-AFBD-4B1237FBE0A1}" presName="titleText2" presStyleLbl="fgAcc1" presStyleIdx="20" presStyleCnt="24">
        <dgm:presLayoutVars>
          <dgm:chMax val="0"/>
          <dgm:chPref val="0"/>
        </dgm:presLayoutVars>
      </dgm:prSet>
      <dgm:spPr/>
    </dgm:pt>
    <dgm:pt modelId="{CBA436F7-0186-4AE3-AE1B-73C3CB192010}" type="pres">
      <dgm:prSet presAssocID="{E129E60D-5B01-4CC7-AFBD-4B1237FBE0A1}" presName="rootConnector" presStyleLbl="node4" presStyleIdx="0" presStyleCnt="0"/>
      <dgm:spPr/>
    </dgm:pt>
    <dgm:pt modelId="{C177BE81-6E5C-4ADA-9FD4-8225D5C999FC}" type="pres">
      <dgm:prSet presAssocID="{E129E60D-5B01-4CC7-AFBD-4B1237FBE0A1}" presName="hierChild4" presStyleCnt="0"/>
      <dgm:spPr/>
    </dgm:pt>
    <dgm:pt modelId="{1F3FE5A8-172F-425D-9DAB-AAFC8797863F}" type="pres">
      <dgm:prSet presAssocID="{B4866B42-C43D-43DF-B443-7440C59899B1}" presName="Name37" presStyleLbl="parChTrans1D4" presStyleIdx="19" presStyleCnt="22"/>
      <dgm:spPr/>
    </dgm:pt>
    <dgm:pt modelId="{36D28895-A82E-4BB3-B30B-3CC0D82F96CB}" type="pres">
      <dgm:prSet presAssocID="{DBB06777-D330-47A7-8326-4E7B6D9F3548}" presName="hierRoot2" presStyleCnt="0">
        <dgm:presLayoutVars>
          <dgm:hierBranch val="init"/>
        </dgm:presLayoutVars>
      </dgm:prSet>
      <dgm:spPr/>
    </dgm:pt>
    <dgm:pt modelId="{DD984164-2B6A-40C5-B426-107F51FE2F0B}" type="pres">
      <dgm:prSet presAssocID="{DBB06777-D330-47A7-8326-4E7B6D9F3548}" presName="rootComposite" presStyleCnt="0"/>
      <dgm:spPr/>
    </dgm:pt>
    <dgm:pt modelId="{4B44B509-CB5E-47E8-9310-25B22A1A5065}" type="pres">
      <dgm:prSet presAssocID="{DBB06777-D330-47A7-8326-4E7B6D9F3548}" presName="rootText" presStyleLbl="node1" presStyleIdx="21" presStyleCnt="24">
        <dgm:presLayoutVars>
          <dgm:chMax/>
          <dgm:chPref val="3"/>
        </dgm:presLayoutVars>
      </dgm:prSet>
      <dgm:spPr/>
    </dgm:pt>
    <dgm:pt modelId="{FAFD698C-C124-4F08-A7D2-6305080A24B4}" type="pres">
      <dgm:prSet presAssocID="{DBB06777-D330-47A7-8326-4E7B6D9F3548}" presName="titleText2" presStyleLbl="fgAcc1" presStyleIdx="21" presStyleCnt="24">
        <dgm:presLayoutVars>
          <dgm:chMax val="0"/>
          <dgm:chPref val="0"/>
        </dgm:presLayoutVars>
      </dgm:prSet>
      <dgm:spPr/>
    </dgm:pt>
    <dgm:pt modelId="{AA2857B9-4568-4CD3-B29C-DCDE89B06F31}" type="pres">
      <dgm:prSet presAssocID="{DBB06777-D330-47A7-8326-4E7B6D9F3548}" presName="rootConnector" presStyleLbl="node4" presStyleIdx="0" presStyleCnt="0"/>
      <dgm:spPr/>
    </dgm:pt>
    <dgm:pt modelId="{D6FE68B2-CFB3-4B8B-83DB-E57549623DA3}" type="pres">
      <dgm:prSet presAssocID="{DBB06777-D330-47A7-8326-4E7B6D9F3548}" presName="hierChild4" presStyleCnt="0"/>
      <dgm:spPr/>
    </dgm:pt>
    <dgm:pt modelId="{62053633-9475-46FA-99B7-4A919788E334}" type="pres">
      <dgm:prSet presAssocID="{DBB06777-D330-47A7-8326-4E7B6D9F3548}" presName="hierChild5" presStyleCnt="0"/>
      <dgm:spPr/>
    </dgm:pt>
    <dgm:pt modelId="{581402E9-7A4E-4024-930D-0E04BB926EED}" type="pres">
      <dgm:prSet presAssocID="{E129E60D-5B01-4CC7-AFBD-4B1237FBE0A1}" presName="hierChild5" presStyleCnt="0"/>
      <dgm:spPr/>
    </dgm:pt>
    <dgm:pt modelId="{23B09D17-CF79-4546-A036-61623B569EF3}" type="pres">
      <dgm:prSet presAssocID="{84952FFB-6708-467F-B84D-9C5B41A44C2D}" presName="Name37" presStyleLbl="parChTrans1D4" presStyleIdx="20" presStyleCnt="22"/>
      <dgm:spPr/>
    </dgm:pt>
    <dgm:pt modelId="{938C8AFA-F759-4215-9095-B322D4CCBFDF}" type="pres">
      <dgm:prSet presAssocID="{5CB291B2-84C2-4C14-A9DB-D0BABFE2162A}" presName="hierRoot2" presStyleCnt="0">
        <dgm:presLayoutVars>
          <dgm:hierBranch val="init"/>
        </dgm:presLayoutVars>
      </dgm:prSet>
      <dgm:spPr/>
    </dgm:pt>
    <dgm:pt modelId="{EEC05D2A-A3FD-4633-9F8B-26AFC9080FAA}" type="pres">
      <dgm:prSet presAssocID="{5CB291B2-84C2-4C14-A9DB-D0BABFE2162A}" presName="rootComposite" presStyleCnt="0"/>
      <dgm:spPr/>
    </dgm:pt>
    <dgm:pt modelId="{4B661742-C292-455D-B866-6FB3B9F364B1}" type="pres">
      <dgm:prSet presAssocID="{5CB291B2-84C2-4C14-A9DB-D0BABFE2162A}" presName="rootText" presStyleLbl="node1" presStyleIdx="22" presStyleCnt="24">
        <dgm:presLayoutVars>
          <dgm:chMax/>
          <dgm:chPref val="3"/>
        </dgm:presLayoutVars>
      </dgm:prSet>
      <dgm:spPr/>
    </dgm:pt>
    <dgm:pt modelId="{656095BE-74C4-46D3-A609-381478495063}" type="pres">
      <dgm:prSet presAssocID="{5CB291B2-84C2-4C14-A9DB-D0BABFE2162A}" presName="titleText2" presStyleLbl="fgAcc1" presStyleIdx="22" presStyleCnt="24">
        <dgm:presLayoutVars>
          <dgm:chMax val="0"/>
          <dgm:chPref val="0"/>
        </dgm:presLayoutVars>
      </dgm:prSet>
      <dgm:spPr/>
    </dgm:pt>
    <dgm:pt modelId="{0BE6D446-771F-480A-AAA1-8D7BC6EF6E19}" type="pres">
      <dgm:prSet presAssocID="{5CB291B2-84C2-4C14-A9DB-D0BABFE2162A}" presName="rootConnector" presStyleLbl="node4" presStyleIdx="0" presStyleCnt="0"/>
      <dgm:spPr/>
    </dgm:pt>
    <dgm:pt modelId="{EA525487-B698-4CCC-A86C-87A67B53D65D}" type="pres">
      <dgm:prSet presAssocID="{5CB291B2-84C2-4C14-A9DB-D0BABFE2162A}" presName="hierChild4" presStyleCnt="0"/>
      <dgm:spPr/>
    </dgm:pt>
    <dgm:pt modelId="{5EF0D570-09CA-4EA3-9102-1B9F502EBF15}" type="pres">
      <dgm:prSet presAssocID="{B1C149B2-E1C4-4F65-9115-880054802ACD}" presName="Name37" presStyleLbl="parChTrans1D4" presStyleIdx="21" presStyleCnt="22"/>
      <dgm:spPr/>
    </dgm:pt>
    <dgm:pt modelId="{BFAB8ED3-AB70-43D8-B7DB-48BF2C4A30B4}" type="pres">
      <dgm:prSet presAssocID="{C7127D07-64F3-437D-BA81-F54C82C58CB0}" presName="hierRoot2" presStyleCnt="0">
        <dgm:presLayoutVars>
          <dgm:hierBranch val="init"/>
        </dgm:presLayoutVars>
      </dgm:prSet>
      <dgm:spPr/>
    </dgm:pt>
    <dgm:pt modelId="{2CCC7076-2705-4B8D-BAD8-2CB3AF92063B}" type="pres">
      <dgm:prSet presAssocID="{C7127D07-64F3-437D-BA81-F54C82C58CB0}" presName="rootComposite" presStyleCnt="0"/>
      <dgm:spPr/>
    </dgm:pt>
    <dgm:pt modelId="{1EC94AC3-0625-4974-A983-6BA923E311FE}" type="pres">
      <dgm:prSet presAssocID="{C7127D07-64F3-437D-BA81-F54C82C58CB0}" presName="rootText" presStyleLbl="node1" presStyleIdx="23" presStyleCnt="24">
        <dgm:presLayoutVars>
          <dgm:chMax/>
          <dgm:chPref val="3"/>
        </dgm:presLayoutVars>
      </dgm:prSet>
      <dgm:spPr/>
    </dgm:pt>
    <dgm:pt modelId="{91B36B0F-A984-46E6-B6AF-D3FD5B048DE5}" type="pres">
      <dgm:prSet presAssocID="{C7127D07-64F3-437D-BA81-F54C82C58CB0}" presName="titleText2" presStyleLbl="fgAcc1" presStyleIdx="23" presStyleCnt="24">
        <dgm:presLayoutVars>
          <dgm:chMax val="0"/>
          <dgm:chPref val="0"/>
        </dgm:presLayoutVars>
      </dgm:prSet>
      <dgm:spPr/>
    </dgm:pt>
    <dgm:pt modelId="{BD054B52-55B2-4288-93AC-33F04722E132}" type="pres">
      <dgm:prSet presAssocID="{C7127D07-64F3-437D-BA81-F54C82C58CB0}" presName="rootConnector" presStyleLbl="node4" presStyleIdx="0" presStyleCnt="0"/>
      <dgm:spPr/>
    </dgm:pt>
    <dgm:pt modelId="{A5FE26FF-9DD9-4273-BC57-6C9BA0C5D48F}" type="pres">
      <dgm:prSet presAssocID="{C7127D07-64F3-437D-BA81-F54C82C58CB0}" presName="hierChild4" presStyleCnt="0"/>
      <dgm:spPr/>
    </dgm:pt>
    <dgm:pt modelId="{13927E88-5196-46D5-B215-F500F77D763D}" type="pres">
      <dgm:prSet presAssocID="{C7127D07-64F3-437D-BA81-F54C82C58CB0}" presName="hierChild5" presStyleCnt="0"/>
      <dgm:spPr/>
    </dgm:pt>
    <dgm:pt modelId="{541FD291-A7AF-4AF6-AC99-BCF8B6B24635}" type="pres">
      <dgm:prSet presAssocID="{5CB291B2-84C2-4C14-A9DB-D0BABFE2162A}" presName="hierChild5" presStyleCnt="0"/>
      <dgm:spPr/>
    </dgm:pt>
    <dgm:pt modelId="{C8F1551E-AD77-40C5-8F5F-730E0506E31E}" type="pres">
      <dgm:prSet presAssocID="{EC172C93-BEEC-4C42-9AE8-0BBBA3037FA1}" presName="hierChild5" presStyleCnt="0"/>
      <dgm:spPr/>
    </dgm:pt>
    <dgm:pt modelId="{2E819639-004A-40F8-AEFA-89205219D121}" type="pres">
      <dgm:prSet presAssocID="{9E7542F8-4CDE-4B39-8847-1495AF3FA2F1}" presName="hierChild5" presStyleCnt="0"/>
      <dgm:spPr/>
    </dgm:pt>
    <dgm:pt modelId="{BA173016-25C8-485C-BBE4-C3C5BBFF1214}" type="pres">
      <dgm:prSet presAssocID="{6A981058-43AA-4F97-A56D-DC5784F03263}" presName="hierChild5" presStyleCnt="0"/>
      <dgm:spPr/>
    </dgm:pt>
    <dgm:pt modelId="{08264879-80B8-493C-B47E-2DEE32667EFB}" type="pres">
      <dgm:prSet presAssocID="{9C5A3919-F1CB-4BBE-8519-539AF89DC0EA}" presName="hierChild5" presStyleCnt="0"/>
      <dgm:spPr/>
    </dgm:pt>
    <dgm:pt modelId="{EEC49D49-C702-4563-80F1-28A5E3BE300D}" type="pres">
      <dgm:prSet presAssocID="{840565A0-639C-42E5-868C-89D0B393D4EE}" presName="hierChild3" presStyleCnt="0"/>
      <dgm:spPr/>
    </dgm:pt>
  </dgm:ptLst>
  <dgm:cxnLst>
    <dgm:cxn modelId="{5F3A8C00-F176-4722-A883-7203067FC437}" srcId="{07D4B424-9D8A-4CA0-8B12-FEF3EB2644F8}" destId="{82C9A16B-7814-41D9-9651-843F8A9605D8}" srcOrd="0" destOrd="0" parTransId="{97F5120F-4566-4759-904B-1C3BBD22C781}" sibTransId="{90370A11-0FAA-44F7-BD47-E846AB1B2BBB}"/>
    <dgm:cxn modelId="{C29D2B01-A6EF-41EC-8E34-6AFD3AFF0BC7}" srcId="{6A981058-43AA-4F97-A56D-DC5784F03263}" destId="{995491A7-E08A-42B0-B1FA-AB8D5C647DAE}" srcOrd="3" destOrd="0" parTransId="{F5C5BB1D-4933-413E-9465-733776D35BC6}" sibTransId="{17BC14B7-2111-4E58-A4F0-A43A28B81123}"/>
    <dgm:cxn modelId="{C3FD3001-7AEC-4C94-BE7E-A83E418450AE}" type="presOf" srcId="{9C5A3919-F1CB-4BBE-8519-539AF89DC0EA}" destId="{E4519F7C-41AC-49AC-AC15-C3E19B38DFD4}" srcOrd="0" destOrd="0" presId="urn:microsoft.com/office/officeart/2008/layout/NameandTitleOrganizationalChart"/>
    <dgm:cxn modelId="{B7626807-90CD-42F5-B1E0-26B0DCEE06AD}" type="presOf" srcId="{2A7A4E01-7776-4E0B-A829-32E66F011ABB}" destId="{0A3EDF9A-91F0-4775-867E-E7CE460B854B}" srcOrd="0" destOrd="0" presId="urn:microsoft.com/office/officeart/2008/layout/NameandTitleOrganizationalChart"/>
    <dgm:cxn modelId="{79FF4D0A-1699-4D5D-AA7C-1FA25D925086}" type="presOf" srcId="{B7C322C0-3E6E-48C3-A736-8ABBBD4D0CB3}" destId="{79795786-A2DA-4CB8-990D-03EDF8A15A14}" srcOrd="0" destOrd="0" presId="urn:microsoft.com/office/officeart/2008/layout/NameandTitleOrganizationalChart"/>
    <dgm:cxn modelId="{3B09D40C-9250-4E1D-B597-96A278403B4D}" srcId="{EC172C93-BEEC-4C42-9AE8-0BBBA3037FA1}" destId="{01D0D48D-DFA7-4CAE-9A4C-324DC79BBCAD}" srcOrd="0" destOrd="0" parTransId="{36BB2518-7C2B-47B3-9CBC-755581E7D1C8}" sibTransId="{576B282A-929D-4E26-8436-5F53D045B7BA}"/>
    <dgm:cxn modelId="{F5730C0D-A663-4BE1-922B-0CDA45168B0C}" type="presOf" srcId="{F72337A2-9C54-4700-8693-3AD6F6EDBDA6}" destId="{FD9C4E40-E151-4269-B02E-FFCF1956A94F}" srcOrd="1" destOrd="0" presId="urn:microsoft.com/office/officeart/2008/layout/NameandTitleOrganizationalChart"/>
    <dgm:cxn modelId="{A8A04010-6761-4BCA-82A6-E2237B077711}" type="presOf" srcId="{576B282A-929D-4E26-8436-5F53D045B7BA}" destId="{5EB9B420-538B-4C72-BC71-E062D1FBD7E0}" srcOrd="0" destOrd="0" presId="urn:microsoft.com/office/officeart/2008/layout/NameandTitleOrganizationalChart"/>
    <dgm:cxn modelId="{9F7A0611-DD40-42ED-8EF8-BBBDF1B36C30}" type="presOf" srcId="{5CB291B2-84C2-4C14-A9DB-D0BABFE2162A}" destId="{4B661742-C292-455D-B866-6FB3B9F364B1}" srcOrd="0" destOrd="0" presId="urn:microsoft.com/office/officeart/2008/layout/NameandTitleOrganizationalChart"/>
    <dgm:cxn modelId="{CADE3212-E20F-4E8F-9AD6-C41D9A5E6B07}" type="presOf" srcId="{E58A4B3E-E5B8-4AB9-88D0-BA8A4BF892A9}" destId="{A4BBE960-0A85-4EBD-BE7A-7B8CAA287496}" srcOrd="0" destOrd="0" presId="urn:microsoft.com/office/officeart/2008/layout/NameandTitleOrganizationalChart"/>
    <dgm:cxn modelId="{37184912-354E-4267-829A-C0C7265E77E1}" type="presOf" srcId="{E129E60D-5B01-4CC7-AFBD-4B1237FBE0A1}" destId="{CBA436F7-0186-4AE3-AE1B-73C3CB192010}" srcOrd="1" destOrd="0" presId="urn:microsoft.com/office/officeart/2008/layout/NameandTitleOrganizationalChart"/>
    <dgm:cxn modelId="{A7B01114-60FA-4F13-B923-4FAB70CCEFAD}" type="presOf" srcId="{36BB2518-7C2B-47B3-9CBC-755581E7D1C8}" destId="{3B4D2A85-FE58-4846-85D2-D3143979368F}" srcOrd="0" destOrd="0" presId="urn:microsoft.com/office/officeart/2008/layout/NameandTitleOrganizationalChart"/>
    <dgm:cxn modelId="{DD0C5416-8CC6-4C0F-8673-6D28B8ED3664}" type="presOf" srcId="{20460AE4-7C7E-495F-BBB6-3B5B13DAB3DC}" destId="{F1E32C58-809B-4CB2-99F9-5CFEE28E11BF}" srcOrd="1" destOrd="0" presId="urn:microsoft.com/office/officeart/2008/layout/NameandTitleOrganizationalChart"/>
    <dgm:cxn modelId="{4E8FCA17-7CE5-4428-BD03-5002F9F1A75C}" type="presOf" srcId="{B436E2DE-75A2-400D-A809-9B3042B8FEB7}" destId="{EBBCDE06-69FE-4229-ACFC-F8AB6622F3CE}" srcOrd="0" destOrd="0" presId="urn:microsoft.com/office/officeart/2008/layout/NameandTitleOrganizationalChart"/>
    <dgm:cxn modelId="{F696F817-D9D1-4AA8-AAA6-89B426651DE9}" type="presOf" srcId="{C0DB2DFB-E44E-4FAA-B284-36C1A7F8C02F}" destId="{252CB869-094D-415D-9443-2772566AF557}" srcOrd="0" destOrd="0" presId="urn:microsoft.com/office/officeart/2008/layout/NameandTitleOrganizationalChart"/>
    <dgm:cxn modelId="{46AB8419-8B17-436D-BC41-B9F4297B2BB1}" type="presOf" srcId="{988C196C-0A76-4304-96B7-D652A4B227F0}" destId="{C217EFBD-7564-4595-AA48-1A0DDA1F67CD}" srcOrd="0" destOrd="0" presId="urn:microsoft.com/office/officeart/2008/layout/NameandTitleOrganizationalChart"/>
    <dgm:cxn modelId="{1378EC1C-7098-4C98-9E4F-1DA35A7C7ED1}" type="presOf" srcId="{223030C7-CB2F-4E61-BD1E-2FCCB88D4986}" destId="{6594BA87-D66B-4FA3-83A1-4B45AFAC2E85}" srcOrd="0" destOrd="0" presId="urn:microsoft.com/office/officeart/2008/layout/NameandTitleOrganizationalChart"/>
    <dgm:cxn modelId="{E10F6B1F-FB0F-4709-B40D-5589B6B457C4}" type="presOf" srcId="{03CA316C-8871-44B3-8767-1549BE59FE56}" destId="{A5A6CFC8-80C8-4047-8ECB-D836CE42C846}" srcOrd="0" destOrd="0" presId="urn:microsoft.com/office/officeart/2008/layout/NameandTitleOrganizationalChart"/>
    <dgm:cxn modelId="{99E7C620-3CDC-4B78-BDF9-E72E6D0C0117}" type="presOf" srcId="{ABEF66C0-AF3A-43AF-9D18-B9E7B4B2DCBF}" destId="{CA8A274C-DE76-440F-9350-36716DC577C1}" srcOrd="0" destOrd="0" presId="urn:microsoft.com/office/officeart/2008/layout/NameandTitleOrganizationalChart"/>
    <dgm:cxn modelId="{AE460D23-C23D-412E-8DB3-46A83680D30A}" type="presOf" srcId="{B1C149B2-E1C4-4F65-9115-880054802ACD}" destId="{5EF0D570-09CA-4EA3-9102-1B9F502EBF15}" srcOrd="0" destOrd="0" presId="urn:microsoft.com/office/officeart/2008/layout/NameandTitleOrganizationalChart"/>
    <dgm:cxn modelId="{3E428829-D041-46CE-B466-ACACBDBB8101}" type="presOf" srcId="{F5134B82-FD0A-4BB1-83D6-F46E19840AF8}" destId="{DD4F485F-71BC-4E32-8F69-3EDDB180C8EE}" srcOrd="0" destOrd="0" presId="urn:microsoft.com/office/officeart/2008/layout/NameandTitleOrganizationalChart"/>
    <dgm:cxn modelId="{7BFEAA2A-413B-4805-8037-4EB0773EA5AC}" type="presOf" srcId="{6EA9318A-F6E5-4ADF-B8BF-42F4FCF30F2A}" destId="{1722D209-E577-4545-B3B3-DA439551634B}" srcOrd="1" destOrd="0" presId="urn:microsoft.com/office/officeart/2008/layout/NameandTitleOrganizationalChart"/>
    <dgm:cxn modelId="{C9490E2B-9FAA-47C4-9829-F81BBBDC2F26}" type="presOf" srcId="{67F40633-128F-4A25-BB66-B5E8198DCA98}" destId="{5AC14C1C-8E7A-468B-B95C-D48F90F16A44}" srcOrd="0" destOrd="0" presId="urn:microsoft.com/office/officeart/2008/layout/NameandTitleOrganizationalChart"/>
    <dgm:cxn modelId="{9FCE112C-E672-46C3-A659-43603385028E}" type="presOf" srcId="{48CC5E5C-41CA-4CBC-BC66-F92E65D8F62F}" destId="{7C0312B0-26B6-4029-AEA1-D464FF07710A}" srcOrd="0" destOrd="0" presId="urn:microsoft.com/office/officeart/2008/layout/NameandTitleOrganizationalChart"/>
    <dgm:cxn modelId="{414D2F2D-F536-470F-98C7-A81A31443153}" type="presOf" srcId="{50E14F2D-7B57-44B6-B7DD-CB4E7DA3738D}" destId="{8AC42043-C22E-4983-8E37-A3C8AD6B680C}" srcOrd="0" destOrd="0" presId="urn:microsoft.com/office/officeart/2008/layout/NameandTitleOrganizationalChart"/>
    <dgm:cxn modelId="{AD0E9A30-5505-42E2-8E07-4BE6E916845A}" srcId="{F5134B82-FD0A-4BB1-83D6-F46E19840AF8}" destId="{20460AE4-7C7E-495F-BBB6-3B5B13DAB3DC}" srcOrd="0" destOrd="0" parTransId="{2A7A4E01-7776-4E0B-A829-32E66F011ABB}" sibTransId="{ECAFC3AB-0CCB-438E-91C6-ED754E5342F4}"/>
    <dgm:cxn modelId="{53C40635-B672-4AFD-AE3E-B92C9CABC872}" type="presOf" srcId="{023CDF68-220D-400B-9304-ED67AE48092C}" destId="{66A150DC-B247-4723-B16E-86543A6E7985}" srcOrd="0" destOrd="0" presId="urn:microsoft.com/office/officeart/2008/layout/NameandTitleOrganizationalChart"/>
    <dgm:cxn modelId="{4A57A536-7279-4927-9EC3-6341CAF46E13}" type="presOf" srcId="{52E24AFC-86C9-4833-A296-CF66C856D2BF}" destId="{FAFD698C-C124-4F08-A7D2-6305080A24B4}" srcOrd="0" destOrd="0" presId="urn:microsoft.com/office/officeart/2008/layout/NameandTitleOrganizationalChart"/>
    <dgm:cxn modelId="{33356637-E517-4982-AFC4-68957A3F2598}" srcId="{48CC5E5C-41CA-4CBC-BC66-F92E65D8F62F}" destId="{9987BA81-EF49-412F-9AF4-2620CBEE8D96}" srcOrd="0" destOrd="0" parTransId="{6C658895-BF82-4B9E-9F37-FF8EEC4FCAC2}" sibTransId="{E6D07448-DE44-40C9-ABF5-4EA09613CC5C}"/>
    <dgm:cxn modelId="{3B9BCE38-DBCB-4E74-97BA-D76C1B040D8A}" srcId="{6A981058-43AA-4F97-A56D-DC5784F03263}" destId="{07D4B424-9D8A-4CA0-8B12-FEF3EB2644F8}" srcOrd="2" destOrd="0" parTransId="{F479C686-8D16-4402-A562-EA85B74DF605}" sibTransId="{82C82224-2224-44B1-AB36-78F29780722D}"/>
    <dgm:cxn modelId="{4DC4093B-DBA3-4E83-9303-59C3F320EB6F}" type="presOf" srcId="{4C1B6C8F-BDD2-4359-9200-58CE4469788A}" destId="{91B36B0F-A984-46E6-B6AF-D3FD5B048DE5}" srcOrd="0" destOrd="0" presId="urn:microsoft.com/office/officeart/2008/layout/NameandTitleOrganizationalChart"/>
    <dgm:cxn modelId="{F3188E3C-7A40-4936-9ABA-79405E979B08}" type="presOf" srcId="{95C04DC6-C31E-46D6-882D-A75EDC853EA1}" destId="{43B701BD-D56C-4290-865E-8501278E410E}" srcOrd="0" destOrd="0" presId="urn:microsoft.com/office/officeart/2008/layout/NameandTitleOrganizationalChart"/>
    <dgm:cxn modelId="{BA3DEA5D-12AE-4F40-BC89-CBAA693321EA}" type="presOf" srcId="{B4866B42-C43D-43DF-B443-7440C59899B1}" destId="{1F3FE5A8-172F-425D-9DAB-AAFC8797863F}" srcOrd="0" destOrd="0" presId="urn:microsoft.com/office/officeart/2008/layout/NameandTitleOrganizationalChart"/>
    <dgm:cxn modelId="{60ED7A42-06F6-49AA-A77A-08E94FDE8231}" type="presOf" srcId="{9987BA81-EF49-412F-9AF4-2620CBEE8D96}" destId="{037EFAFB-5ED0-4EB0-A769-4AE1587EE59D}" srcOrd="0" destOrd="0" presId="urn:microsoft.com/office/officeart/2008/layout/NameandTitleOrganizationalChart"/>
    <dgm:cxn modelId="{B0CBE462-1B7A-431F-A42C-02EDFF1953AA}" srcId="{6A981058-43AA-4F97-A56D-DC5784F03263}" destId="{9E7542F8-4CDE-4B39-8847-1495AF3FA2F1}" srcOrd="7" destOrd="0" parTransId="{988C196C-0A76-4304-96B7-D652A4B227F0}" sibTransId="{B2196049-9961-42BC-ACED-F0052036EE04}"/>
    <dgm:cxn modelId="{E1243C43-3AD1-4A5B-A7EC-4E9A80690CD4}" type="presOf" srcId="{F5134B82-FD0A-4BB1-83D6-F46E19840AF8}" destId="{DF820E67-4D97-4625-8404-C9628C08C665}" srcOrd="1" destOrd="0" presId="urn:microsoft.com/office/officeart/2008/layout/NameandTitleOrganizationalChart"/>
    <dgm:cxn modelId="{A0834467-0D11-4A29-926D-32B1C03DBE22}" type="presOf" srcId="{17BC14B7-2111-4E58-A4F0-A43A28B81123}" destId="{A9A4F9BE-A848-4C02-A824-AA94A66F77BE}" srcOrd="0" destOrd="0" presId="urn:microsoft.com/office/officeart/2008/layout/NameandTitleOrganizationalChart"/>
    <dgm:cxn modelId="{F4D7DB67-0172-48C1-A2AE-0A101F723591}" type="presOf" srcId="{DBB06777-D330-47A7-8326-4E7B6D9F3548}" destId="{AA2857B9-4568-4CD3-B29C-DCDE89B06F31}" srcOrd="1" destOrd="0" presId="urn:microsoft.com/office/officeart/2008/layout/NameandTitleOrganizationalChart"/>
    <dgm:cxn modelId="{31F78968-B1F9-4E88-90F1-1BC1DFA18623}" type="presOf" srcId="{E129E60D-5B01-4CC7-AFBD-4B1237FBE0A1}" destId="{94EBC820-DAF7-4D9E-B06F-D89C9B3FA631}" srcOrd="0" destOrd="0" presId="urn:microsoft.com/office/officeart/2008/layout/NameandTitleOrganizationalChart"/>
    <dgm:cxn modelId="{7CC70D69-C65B-4C3F-9047-F8CA74CFD244}" type="presOf" srcId="{CDA4202F-7771-4A68-AEAF-927BAB14A3C4}" destId="{611F6169-6483-45A7-89AD-088EEF15D4FD}" srcOrd="0" destOrd="0" presId="urn:microsoft.com/office/officeart/2008/layout/NameandTitleOrganizationalChart"/>
    <dgm:cxn modelId="{CDDAB449-FE2E-49B6-9C27-3BD786745A7D}" type="presOf" srcId="{53E027DA-1227-462A-8290-17C8274479B2}" destId="{7A5F90D4-66B9-4195-B2E4-1422F49DCD31}" srcOrd="1" destOrd="0" presId="urn:microsoft.com/office/officeart/2008/layout/NameandTitleOrganizationalChart"/>
    <dgm:cxn modelId="{9264686A-125E-4118-8745-52BEF9F09BFA}" type="presOf" srcId="{50E14F2D-7B57-44B6-B7DD-CB4E7DA3738D}" destId="{89244416-BC54-4090-8898-44C82F824181}" srcOrd="1" destOrd="0" presId="urn:microsoft.com/office/officeart/2008/layout/NameandTitleOrganizationalChart"/>
    <dgm:cxn modelId="{B378BB6A-754E-4B4D-8A52-1304873BCA49}" type="presOf" srcId="{53E027DA-1227-462A-8290-17C8274479B2}" destId="{07B3B9D2-838F-47E4-969C-9931BAF97AA1}" srcOrd="0" destOrd="0" presId="urn:microsoft.com/office/officeart/2008/layout/NameandTitleOrganizationalChart"/>
    <dgm:cxn modelId="{D421176B-0F45-4050-AAA5-EE14B1C56ED1}" srcId="{6A981058-43AA-4F97-A56D-DC5784F03263}" destId="{48CC5E5C-41CA-4CBC-BC66-F92E65D8F62F}" srcOrd="4" destOrd="0" parTransId="{C0DB2DFB-E44E-4FAA-B284-36C1A7F8C02F}" sibTransId="{77F6BB24-C9B8-45AB-9F83-A715FC84001A}"/>
    <dgm:cxn modelId="{193B266D-221C-4D34-B307-281C924F4350}" type="presOf" srcId="{9E7542F8-4CDE-4B39-8847-1495AF3FA2F1}" destId="{79A8FA25-CE26-439A-9B13-D57C7E9AC7C3}" srcOrd="0" destOrd="0" presId="urn:microsoft.com/office/officeart/2008/layout/NameandTitleOrganizationalChart"/>
    <dgm:cxn modelId="{C326E14D-6BD0-4E4A-9ECA-9A654FB9E2F1}" type="presOf" srcId="{E6D07448-DE44-40C9-ABF5-4EA09613CC5C}" destId="{049F7E33-2E9D-4B04-B072-9B7FAC20BFFF}" srcOrd="0" destOrd="0" presId="urn:microsoft.com/office/officeart/2008/layout/NameandTitleOrganizationalChart"/>
    <dgm:cxn modelId="{B1AC0371-252A-4B5A-B07E-6134045E1475}" srcId="{E129E60D-5B01-4CC7-AFBD-4B1237FBE0A1}" destId="{DBB06777-D330-47A7-8326-4E7B6D9F3548}" srcOrd="0" destOrd="0" parTransId="{B4866B42-C43D-43DF-B443-7440C59899B1}" sibTransId="{52E24AFC-86C9-4833-A296-CF66C856D2BF}"/>
    <dgm:cxn modelId="{19251F71-8C58-4AF7-A0F4-DE0FC3914AD9}" type="presOf" srcId="{94604D94-DA9D-4ABB-82B4-56980F5ABE3F}" destId="{E1F86C68-45FE-41B2-9C1B-CEF7C3171DC4}" srcOrd="0" destOrd="0" presId="urn:microsoft.com/office/officeart/2008/layout/NameandTitleOrganizationalChart"/>
    <dgm:cxn modelId="{90548E74-20F6-4FD9-BEC7-371B2314E94C}" type="presOf" srcId="{E4844B88-E8A5-4421-B7B6-B4D2B1354FF3}" destId="{A0E81D02-58CC-4C86-9D40-5432464665EA}" srcOrd="0" destOrd="0" presId="urn:microsoft.com/office/officeart/2008/layout/NameandTitleOrganizationalChart"/>
    <dgm:cxn modelId="{ADB4C056-FCAD-49E9-92C9-594D0F303F81}" type="presOf" srcId="{82C9A16B-7814-41D9-9651-843F8A9605D8}" destId="{794BA49C-EF97-4765-AB05-1D8D78B7010D}" srcOrd="1" destOrd="0" presId="urn:microsoft.com/office/officeart/2008/layout/NameandTitleOrganizationalChart"/>
    <dgm:cxn modelId="{706ED756-A1D8-49A3-9481-6CC4B677EC5F}" type="presOf" srcId="{9987BA81-EF49-412F-9AF4-2620CBEE8D96}" destId="{47714EFF-72B7-4694-A99E-D34824F5B43B}" srcOrd="1" destOrd="0" presId="urn:microsoft.com/office/officeart/2008/layout/NameandTitleOrganizationalChart"/>
    <dgm:cxn modelId="{E8EBEA58-3DD1-4F11-BD65-C82F79BE6022}" type="presOf" srcId="{9C5A3919-F1CB-4BBE-8519-539AF89DC0EA}" destId="{5E9AA82B-1BEE-4733-A94E-5FE24B1486A1}" srcOrd="1" destOrd="0" presId="urn:microsoft.com/office/officeart/2008/layout/NameandTitleOrganizationalChart"/>
    <dgm:cxn modelId="{246D5E79-CF1A-480E-AF15-57B7A792E804}" srcId="{67F40633-128F-4A25-BB66-B5E8198DCA98}" destId="{ABEF66C0-AF3A-43AF-9D18-B9E7B4B2DCBF}" srcOrd="0" destOrd="0" parTransId="{B11E190C-8016-40D7-A768-811F75725F5F}" sibTransId="{95C04DC6-C31E-46D6-882D-A75EDC853EA1}"/>
    <dgm:cxn modelId="{28D3D75A-FB89-47CE-88CB-7263A3FA1572}" srcId="{840565A0-639C-42E5-868C-89D0B393D4EE}" destId="{9C5A3919-F1CB-4BBE-8519-539AF89DC0EA}" srcOrd="0" destOrd="0" parTransId="{69BB6308-C4D2-4693-8D2F-D5F1B6B21D28}" sibTransId="{E4844B88-E8A5-4421-B7B6-B4D2B1354FF3}"/>
    <dgm:cxn modelId="{5B76137F-30E0-42BB-BBF7-D46C126F6A22}" srcId="{9E7542F8-4CDE-4B39-8847-1495AF3FA2F1}" destId="{EC172C93-BEEC-4C42-9AE8-0BBBA3037FA1}" srcOrd="0" destOrd="0" parTransId="{125EE392-725D-44F0-BCCB-FD245C68534F}" sibTransId="{E0D440E6-D60A-4273-977B-1EBB0D8952E5}"/>
    <dgm:cxn modelId="{A8E3F77F-BCFE-4927-BF57-57C9BD52C95F}" type="presOf" srcId="{C7127D07-64F3-437D-BA81-F54C82C58CB0}" destId="{1EC94AC3-0625-4974-A983-6BA923E311FE}" srcOrd="0" destOrd="0" presId="urn:microsoft.com/office/officeart/2008/layout/NameandTitleOrganizationalChart"/>
    <dgm:cxn modelId="{77844782-103E-457C-8F26-775F3039218A}" type="presOf" srcId="{77F6BB24-C9B8-45AB-9F83-A715FC84001A}" destId="{C2BF914D-030A-4845-BFF5-2830DD3702E6}" srcOrd="0" destOrd="0" presId="urn:microsoft.com/office/officeart/2008/layout/NameandTitleOrganizationalChart"/>
    <dgm:cxn modelId="{0D7DB382-1E18-423A-8B8B-1A97A9C6D797}" type="presOf" srcId="{AB0768D2-2A27-41E9-B164-C66A708F9937}" destId="{51E45550-A98B-464F-A98B-E25580D09A92}" srcOrd="0" destOrd="0" presId="urn:microsoft.com/office/officeart/2008/layout/NameandTitleOrganizationalChart"/>
    <dgm:cxn modelId="{C2FD4487-B5C0-49D7-842C-B9CE3BC07256}" type="presOf" srcId="{07D4B424-9D8A-4CA0-8B12-FEF3EB2644F8}" destId="{9772C174-2F7E-42BB-8B51-5DD00EB8805F}" srcOrd="1" destOrd="0" presId="urn:microsoft.com/office/officeart/2008/layout/NameandTitleOrganizationalChart"/>
    <dgm:cxn modelId="{CC8F5C8A-DC1A-46E0-9456-ADBDE0F8F07B}" type="presOf" srcId="{8951BAE6-EDC2-4B95-831F-F50E2280BF5E}" destId="{AD89CEC0-C56E-4A9E-989B-5684E8936DFE}" srcOrd="0" destOrd="0" presId="urn:microsoft.com/office/officeart/2008/layout/NameandTitleOrganizationalChart"/>
    <dgm:cxn modelId="{4A59438B-AEE8-4190-89F4-DEEF920A9172}" type="presOf" srcId="{82C82224-2224-44B1-AB36-78F29780722D}" destId="{29EE543C-99C8-4EDD-94DA-A3838A7AEF36}" srcOrd="0" destOrd="0" presId="urn:microsoft.com/office/officeart/2008/layout/NameandTitleOrganizationalChart"/>
    <dgm:cxn modelId="{8EC5008F-39CB-4D16-9F06-BBD6064A3C66}" type="presOf" srcId="{8378952B-0FF7-4EBF-A793-363379F61236}" destId="{F0F10EE2-A1DC-4D5C-93B5-756D1C3F8A14}" srcOrd="0" destOrd="0" presId="urn:microsoft.com/office/officeart/2008/layout/NameandTitleOrganizationalChart"/>
    <dgm:cxn modelId="{B387BC8F-AF0D-4827-9021-8B0CCBBA94CB}" type="presOf" srcId="{83C3E9A7-3665-4616-B3EE-571C467230CB}" destId="{FFDAC27F-49EF-4474-9418-8E8CC1088CA9}" srcOrd="0" destOrd="0" presId="urn:microsoft.com/office/officeart/2008/layout/NameandTitleOrganizationalChart"/>
    <dgm:cxn modelId="{17FAFC90-5359-4229-97F0-E06EF8D6B513}" type="presOf" srcId="{CAF9AF20-393A-41CC-962D-EAAC4040252A}" destId="{17360D15-9F52-46D8-A70E-2E0962E81906}" srcOrd="0" destOrd="0" presId="urn:microsoft.com/office/officeart/2008/layout/NameandTitleOrganizationalChart"/>
    <dgm:cxn modelId="{E6D57293-8B32-4C87-8558-12AB1109E69D}" type="presOf" srcId="{77589DEE-441C-4814-8F6C-2D6EABF08313}" destId="{326F4436-F15D-4CB0-B090-26681895E155}" srcOrd="0" destOrd="0" presId="urn:microsoft.com/office/officeart/2008/layout/NameandTitleOrganizationalChart"/>
    <dgm:cxn modelId="{48149D94-5E75-43CE-9DB3-17D2C190B91C}" type="presOf" srcId="{29D9D5F5-6096-4884-BC0A-545589E8AE75}" destId="{C087C8A4-4269-449A-9C28-C480992E973D}" srcOrd="0" destOrd="0" presId="urn:microsoft.com/office/officeart/2008/layout/NameandTitleOrganizationalChart"/>
    <dgm:cxn modelId="{9B8A5595-DDAA-4BC3-BBAE-DF2BA84E73D5}" type="presOf" srcId="{20460AE4-7C7E-495F-BBB6-3B5B13DAB3DC}" destId="{8FE56CFC-45E7-49A1-8195-FEC6ADAC56BD}" srcOrd="0" destOrd="0" presId="urn:microsoft.com/office/officeart/2008/layout/NameandTitleOrganizationalChart"/>
    <dgm:cxn modelId="{9CFB7F95-38D6-42DA-8FD2-641B26CCC14A}" type="presOf" srcId="{840565A0-639C-42E5-868C-89D0B393D4EE}" destId="{F6D5E30F-486A-4FED-93C7-72B4E9BD5970}" srcOrd="0" destOrd="0" presId="urn:microsoft.com/office/officeart/2008/layout/NameandTitleOrganizationalChart"/>
    <dgm:cxn modelId="{BCF5F195-D37B-4710-8F2A-2843F7E5E235}" type="presOf" srcId="{629E3F60-09A2-49B0-9441-1F6283E146B5}" destId="{0AD0AC88-8D04-46F2-9EE0-B103767423BE}" srcOrd="0" destOrd="0" presId="urn:microsoft.com/office/officeart/2008/layout/NameandTitleOrganizationalChart"/>
    <dgm:cxn modelId="{1EF73297-5B31-44FC-9CFF-DF6D896B320F}" srcId="{6A981058-43AA-4F97-A56D-DC5784F03263}" destId="{CAF9AF20-393A-41CC-962D-EAAC4040252A}" srcOrd="1" destOrd="0" parTransId="{43B746A6-422B-4DC8-85C3-C6F6244F5852}" sibTransId="{7B202A4F-E1DC-4EAE-841B-28A007CA6E66}"/>
    <dgm:cxn modelId="{4249309C-3233-4D12-BB62-02802E2CEA85}" type="presOf" srcId="{97F5120F-4566-4759-904B-1C3BBD22C781}" destId="{4EE38BEC-C255-4843-A939-948BCBD0207F}" srcOrd="0" destOrd="0" presId="urn:microsoft.com/office/officeart/2008/layout/NameandTitleOrganizationalChart"/>
    <dgm:cxn modelId="{15C1679D-EEED-466A-90CB-F1624FC8B634}" srcId="{6EA9318A-F6E5-4ADF-B8BF-42F4FCF30F2A}" destId="{B7C322C0-3E6E-48C3-A736-8ABBBD4D0CB3}" srcOrd="0" destOrd="0" parTransId="{8378952B-0FF7-4EBF-A793-363379F61236}" sibTransId="{29D9D5F5-6096-4884-BC0A-545589E8AE75}"/>
    <dgm:cxn modelId="{03F256A1-C29A-427A-BD1B-8FC11E2E3BE4}" type="presOf" srcId="{38FFD294-60C2-4ECF-AAFA-CC92F5A054C2}" destId="{25903D86-475C-4DF8-9B79-B4A6E9723FD7}" srcOrd="0" destOrd="0" presId="urn:microsoft.com/office/officeart/2008/layout/NameandTitleOrganizationalChart"/>
    <dgm:cxn modelId="{2C1584A1-71B3-4071-8704-D8BCE1FA609D}" type="presOf" srcId="{840565A0-639C-42E5-868C-89D0B393D4EE}" destId="{D742607C-0652-4E53-ABD2-3D7BB6E7BF2E}" srcOrd="1" destOrd="0" presId="urn:microsoft.com/office/officeart/2008/layout/NameandTitleOrganizationalChart"/>
    <dgm:cxn modelId="{203B35A2-9F88-4853-9D81-186EB7387469}" type="presOf" srcId="{82C9A16B-7814-41D9-9651-843F8A9605D8}" destId="{EA73354A-2C9B-4A72-AAB4-FF687333565F}" srcOrd="0" destOrd="0" presId="urn:microsoft.com/office/officeart/2008/layout/NameandTitleOrganizationalChart"/>
    <dgm:cxn modelId="{09E4F2A3-74F4-4DAA-8B5D-A45C64615997}" type="presOf" srcId="{995491A7-E08A-42B0-B1FA-AB8D5C647DAE}" destId="{CCA51AE3-14E3-4397-B604-2D7D1210A9E3}" srcOrd="1" destOrd="0" presId="urn:microsoft.com/office/officeart/2008/layout/NameandTitleOrganizationalChart"/>
    <dgm:cxn modelId="{C97725A4-1608-4AC0-89FB-3B8B5DCF6BAF}" type="presOf" srcId="{F479C686-8D16-4402-A562-EA85B74DF605}" destId="{E3E6DBEB-9F7C-4BD3-8C0F-8000BF7CCB15}" srcOrd="0" destOrd="0" presId="urn:microsoft.com/office/officeart/2008/layout/NameandTitleOrganizationalChart"/>
    <dgm:cxn modelId="{020E48A4-CB91-458F-BDCE-E643EF59FF92}" type="presOf" srcId="{C507C4D2-B31B-41D2-B1A1-73BC4F14BA91}" destId="{2027104C-7B33-4EDD-8F0D-D94BD4852660}" srcOrd="0" destOrd="0" presId="urn:microsoft.com/office/officeart/2008/layout/NameandTitleOrganizationalChart"/>
    <dgm:cxn modelId="{1097E9A4-738F-48AB-8A8B-CFBD8C4D1165}" type="presOf" srcId="{F72337A2-9C54-4700-8693-3AD6F6EDBDA6}" destId="{99FC11DD-B906-4A96-8976-6C53F83F398C}" srcOrd="0" destOrd="0" presId="urn:microsoft.com/office/officeart/2008/layout/NameandTitleOrganizationalChart"/>
    <dgm:cxn modelId="{DB7AF0A6-59FB-4DEB-BFF1-69ED01E342BD}" srcId="{CAF9AF20-393A-41CC-962D-EAAC4040252A}" destId="{F72337A2-9C54-4700-8693-3AD6F6EDBDA6}" srcOrd="0" destOrd="0" parTransId="{03CA316C-8871-44B3-8767-1549BE59FE56}" sibTransId="{B436E2DE-75A2-400D-A809-9B3042B8FEB7}"/>
    <dgm:cxn modelId="{FD240CA7-3804-4F12-AEA6-2B875002A6DB}" type="presOf" srcId="{69BB6308-C4D2-4693-8D2F-D5F1B6B21D28}" destId="{C00E92C2-7381-43FE-97E0-44605FE6E523}" srcOrd="0" destOrd="0" presId="urn:microsoft.com/office/officeart/2008/layout/NameandTitleOrganizationalChart"/>
    <dgm:cxn modelId="{474268A8-CDB3-4882-B47B-0E15484C32FB}" type="presOf" srcId="{6C303BBA-0BE3-4CE4-84D7-6A708CF6837F}" destId="{8B4A4691-FA32-49EB-B458-E690EA069826}" srcOrd="0" destOrd="0" presId="urn:microsoft.com/office/officeart/2008/layout/NameandTitleOrganizationalChart"/>
    <dgm:cxn modelId="{1308ABAA-5852-4666-AFCE-AC4CE950DAD1}" type="presOf" srcId="{C7127D07-64F3-437D-BA81-F54C82C58CB0}" destId="{BD054B52-55B2-4288-93AC-33F04722E132}" srcOrd="1" destOrd="0" presId="urn:microsoft.com/office/officeart/2008/layout/NameandTitleOrganizationalChart"/>
    <dgm:cxn modelId="{EE3FCCAA-9776-4880-9F60-5168BB103111}" type="presOf" srcId="{B7C322C0-3E6E-48C3-A736-8ABBBD4D0CB3}" destId="{D5FA618B-3A72-4CA9-B0D3-1F8546705D14}" srcOrd="1" destOrd="0" presId="urn:microsoft.com/office/officeart/2008/layout/NameandTitleOrganizationalChart"/>
    <dgm:cxn modelId="{D95CF2AB-887A-4968-A2BE-DD5B64B67292}" srcId="{EC172C93-BEEC-4C42-9AE8-0BBBA3037FA1}" destId="{5CB291B2-84C2-4C14-A9DB-D0BABFE2162A}" srcOrd="2" destOrd="0" parTransId="{84952FFB-6708-467F-B84D-9C5B41A44C2D}" sibTransId="{8F6E1D31-0F6C-4343-B04B-D037A20C843D}"/>
    <dgm:cxn modelId="{741811AC-6A91-489C-AF70-BD7E022158E5}" srcId="{01D0D48D-DFA7-4CAE-9A4C-324DC79BBCAD}" destId="{50E14F2D-7B57-44B6-B7DD-CB4E7DA3738D}" srcOrd="0" destOrd="0" parTransId="{01596641-88A4-4A99-BC04-E94E9F4EE041}" sibTransId="{023CDF68-220D-400B-9304-ED67AE48092C}"/>
    <dgm:cxn modelId="{06C636AD-A460-4730-BC3C-37FB06E1F24A}" type="presOf" srcId="{67F40633-128F-4A25-BB66-B5E8198DCA98}" destId="{4F592FC9-DC21-4204-ADE4-46ED605902B1}" srcOrd="1" destOrd="0" presId="urn:microsoft.com/office/officeart/2008/layout/NameandTitleOrganizationalChart"/>
    <dgm:cxn modelId="{E16CDCAE-4F63-41D9-8F1C-2108EE614454}" srcId="{CDA4202F-7771-4A68-AEAF-927BAB14A3C4}" destId="{840565A0-639C-42E5-868C-89D0B393D4EE}" srcOrd="0" destOrd="0" parTransId="{9B4808D4-AA6C-479C-89D7-DCA660B2E327}" sibTransId="{3C223476-7C7D-4324-9EF0-2C5A542E7A6E}"/>
    <dgm:cxn modelId="{0366C2B0-81BE-43B6-A5D7-FABB503F6757}" type="presOf" srcId="{8F6E1D31-0F6C-4343-B04B-D037A20C843D}" destId="{656095BE-74C4-46D3-A609-381478495063}" srcOrd="0" destOrd="0" presId="urn:microsoft.com/office/officeart/2008/layout/NameandTitleOrganizationalChart"/>
    <dgm:cxn modelId="{C64A3EB2-FD57-4D52-9E21-6CBC83DAFBD2}" type="presOf" srcId="{EC172C93-BEEC-4C42-9AE8-0BBBA3037FA1}" destId="{5B89F7CF-DEA1-4798-B39A-FA52D1E17CC5}" srcOrd="0" destOrd="0" presId="urn:microsoft.com/office/officeart/2008/layout/NameandTitleOrganizationalChart"/>
    <dgm:cxn modelId="{8596B9B2-D5D9-4516-B9DF-B3A001BA772A}" srcId="{9C5A3919-F1CB-4BBE-8519-539AF89DC0EA}" destId="{6A981058-43AA-4F97-A56D-DC5784F03263}" srcOrd="0" destOrd="0" parTransId="{C507C4D2-B31B-41D2-B1A1-73BC4F14BA91}" sibTransId="{77589DEE-441C-4814-8F6C-2D6EABF08313}"/>
    <dgm:cxn modelId="{64567BB9-65F1-4DCB-A1B3-D9A04A45ADEA}" type="presOf" srcId="{01596641-88A4-4A99-BC04-E94E9F4EE041}" destId="{B2B3BA4B-7E21-4D25-AE1A-C8D5FA36C39D}" srcOrd="0" destOrd="0" presId="urn:microsoft.com/office/officeart/2008/layout/NameandTitleOrganizationalChart"/>
    <dgm:cxn modelId="{9E7F0BBA-1A29-4630-B009-835976F116DB}" type="presOf" srcId="{7B202A4F-E1DC-4EAE-841B-28A007CA6E66}" destId="{B19BA4D4-E32B-4BD2-BAC9-4EB1E46F0EC9}" srcOrd="0" destOrd="0" presId="urn:microsoft.com/office/officeart/2008/layout/NameandTitleOrganizationalChart"/>
    <dgm:cxn modelId="{3D90E6BC-81F1-4D62-A3DF-D2C6730E23F4}" type="presOf" srcId="{6A981058-43AA-4F97-A56D-DC5784F03263}" destId="{91FE6C85-9A03-4456-9700-C4EAE387F36B}" srcOrd="0" destOrd="0" presId="urn:microsoft.com/office/officeart/2008/layout/NameandTitleOrganizationalChart"/>
    <dgm:cxn modelId="{9B2AB7BD-EDCD-4644-9441-29C85C1A3501}" type="presOf" srcId="{5CB291B2-84C2-4C14-A9DB-D0BABFE2162A}" destId="{0BE6D446-771F-480A-AAA1-8D7BC6EF6E19}" srcOrd="1" destOrd="0" presId="urn:microsoft.com/office/officeart/2008/layout/NameandTitleOrganizationalChart"/>
    <dgm:cxn modelId="{9A83E5BE-A4DA-4D99-9D1E-194DA667594C}" type="presOf" srcId="{07D4B424-9D8A-4CA0-8B12-FEF3EB2644F8}" destId="{B54CD7BC-3AEA-4394-8F35-A1CEA2EC7EED}" srcOrd="0" destOrd="0" presId="urn:microsoft.com/office/officeart/2008/layout/NameandTitleOrganizationalChart"/>
    <dgm:cxn modelId="{254A87C0-D555-4154-B738-5F998B092E65}" srcId="{6A981058-43AA-4F97-A56D-DC5784F03263}" destId="{6EA9318A-F6E5-4ADF-B8BF-42F4FCF30F2A}" srcOrd="5" destOrd="0" parTransId="{83C3E9A7-3665-4616-B3EE-571C467230CB}" sibTransId="{D3CB1FE3-EA5E-4AE8-BDF8-FEB155070061}"/>
    <dgm:cxn modelId="{B58195C5-55AA-41E3-A378-E4DACDDE30A2}" type="presOf" srcId="{CAF9AF20-393A-41CC-962D-EAAC4040252A}" destId="{35F222B7-83EA-410E-8615-2C86B18648B6}" srcOrd="1" destOrd="0" presId="urn:microsoft.com/office/officeart/2008/layout/NameandTitleOrganizationalChart"/>
    <dgm:cxn modelId="{2D314DCA-7D83-4831-BB2D-740961923602}" type="presOf" srcId="{43B746A6-422B-4DC8-85C3-C6F6244F5852}" destId="{812BF76B-34C5-433D-920E-554977EE7B16}" srcOrd="0" destOrd="0" presId="urn:microsoft.com/office/officeart/2008/layout/NameandTitleOrganizationalChart"/>
    <dgm:cxn modelId="{A92BC8CB-2E36-42AD-ABFA-33B0043873A8}" type="presOf" srcId="{E0D440E6-D60A-4273-977B-1EBB0D8952E5}" destId="{0DA34865-4410-4CB8-9A2B-D0085AFE4D93}" srcOrd="0" destOrd="0" presId="urn:microsoft.com/office/officeart/2008/layout/NameandTitleOrganizationalChart"/>
    <dgm:cxn modelId="{DA2DDAD1-CCCC-46C2-8C2F-0E24452E2DDA}" type="presOf" srcId="{84952FFB-6708-467F-B84D-9C5B41A44C2D}" destId="{23B09D17-CF79-4546-A036-61623B569EF3}" srcOrd="0" destOrd="0" presId="urn:microsoft.com/office/officeart/2008/layout/NameandTitleOrganizationalChart"/>
    <dgm:cxn modelId="{FE4615D2-7197-4546-B02D-80D9502719B5}" type="presOf" srcId="{B2196049-9961-42BC-ACED-F0052036EE04}" destId="{42193DD9-987C-4ED5-AB02-211B28DAC6EA}" srcOrd="0" destOrd="0" presId="urn:microsoft.com/office/officeart/2008/layout/NameandTitleOrganizationalChart"/>
    <dgm:cxn modelId="{38645BD3-D47A-4D12-A2A7-6AD8BCCE8AC4}" type="presOf" srcId="{ECAFC3AB-0CCB-438E-91C6-ED754E5342F4}" destId="{2952F063-8C46-429A-9C3A-9437E0135270}" srcOrd="0" destOrd="0" presId="urn:microsoft.com/office/officeart/2008/layout/NameandTitleOrganizationalChart"/>
    <dgm:cxn modelId="{EAF0EDD4-3CA3-432D-AF67-F0332073EA80}" type="presOf" srcId="{D3CB1FE3-EA5E-4AE8-BDF8-FEB155070061}" destId="{4BD8BBD4-05A4-4696-A0D2-AC2AFAFE28C5}" srcOrd="0" destOrd="0" presId="urn:microsoft.com/office/officeart/2008/layout/NameandTitleOrganizationalChart"/>
    <dgm:cxn modelId="{93EE32DE-4A3C-49C5-9C2E-F3EFD55918D0}" type="presOf" srcId="{DBB06777-D330-47A7-8326-4E7B6D9F3548}" destId="{4B44B509-CB5E-47E8-9310-25B22A1A5065}" srcOrd="0" destOrd="0" presId="urn:microsoft.com/office/officeart/2008/layout/NameandTitleOrganizationalChart"/>
    <dgm:cxn modelId="{AC95AADF-F610-4377-A89E-BC9E52C9F946}" srcId="{5CB291B2-84C2-4C14-A9DB-D0BABFE2162A}" destId="{C7127D07-64F3-437D-BA81-F54C82C58CB0}" srcOrd="0" destOrd="0" parTransId="{B1C149B2-E1C4-4F65-9115-880054802ACD}" sibTransId="{4C1B6C8F-BDD2-4359-9200-58CE4469788A}"/>
    <dgm:cxn modelId="{E09FEAE1-4719-41B3-AF80-F0CC9A1E913C}" type="presOf" srcId="{3C223476-7C7D-4324-9EF0-2C5A542E7A6E}" destId="{86CC2255-3BCE-42E5-BEB1-04A6F52AD028}" srcOrd="0" destOrd="0" presId="urn:microsoft.com/office/officeart/2008/layout/NameandTitleOrganizationalChart"/>
    <dgm:cxn modelId="{4711B1E2-4AA2-45DF-BD5A-FB1A148D8662}" type="presOf" srcId="{01D0D48D-DFA7-4CAE-9A4C-324DC79BBCAD}" destId="{757DB07F-75E5-48C5-AC70-6C0DC75E7B49}" srcOrd="1" destOrd="0" presId="urn:microsoft.com/office/officeart/2008/layout/NameandTitleOrganizationalChart"/>
    <dgm:cxn modelId="{16447FE3-B57E-44D7-9047-6B7FE4FEC697}" type="presOf" srcId="{ABEF66C0-AF3A-43AF-9D18-B9E7B4B2DCBF}" destId="{22D94C08-F89B-4B12-A271-243D7A47001B}" srcOrd="1" destOrd="0" presId="urn:microsoft.com/office/officeart/2008/layout/NameandTitleOrganizationalChart"/>
    <dgm:cxn modelId="{466867E7-05BE-467D-8941-DC1BC69B460C}" type="presOf" srcId="{9E7542F8-4CDE-4B39-8847-1495AF3FA2F1}" destId="{A1AF7641-69A9-4D2F-9E58-353DC125AB5F}" srcOrd="1" destOrd="0" presId="urn:microsoft.com/office/officeart/2008/layout/NameandTitleOrganizationalChart"/>
    <dgm:cxn modelId="{036D22EA-16F3-4D36-8AAC-D19FE058F162}" type="presOf" srcId="{995491A7-E08A-42B0-B1FA-AB8D5C647DAE}" destId="{621F2E81-26B4-4676-9D75-58707D1088B9}" srcOrd="0" destOrd="0" presId="urn:microsoft.com/office/officeart/2008/layout/NameandTitleOrganizationalChart"/>
    <dgm:cxn modelId="{30DE68EA-870A-4CFB-8C1E-0A1EC8686489}" srcId="{6A981058-43AA-4F97-A56D-DC5784F03263}" destId="{67F40633-128F-4A25-BB66-B5E8198DCA98}" srcOrd="6" destOrd="0" parTransId="{38FFD294-60C2-4ECF-AAFA-CC92F5A054C2}" sibTransId="{8951BAE6-EDC2-4B95-831F-F50E2280BF5E}"/>
    <dgm:cxn modelId="{E4C6E0EB-FB7F-4772-9822-D0FFCE97D5AB}" type="presOf" srcId="{01D0D48D-DFA7-4CAE-9A4C-324DC79BBCAD}" destId="{E46E7240-3F47-4AEE-BFAB-C195A72CF840}" srcOrd="0" destOrd="0" presId="urn:microsoft.com/office/officeart/2008/layout/NameandTitleOrganizationalChart"/>
    <dgm:cxn modelId="{A4F3F0EC-90B4-48BB-A578-1750D674BA9F}" srcId="{6A981058-43AA-4F97-A56D-DC5784F03263}" destId="{F5134B82-FD0A-4BB1-83D6-F46E19840AF8}" srcOrd="0" destOrd="0" parTransId="{223030C7-CB2F-4E61-BD1E-2FCCB88D4986}" sibTransId="{AB0768D2-2A27-41E9-B164-C66A708F9937}"/>
    <dgm:cxn modelId="{B01CFAF0-5132-4CBE-BC2D-96F7AB5E18F3}" type="presOf" srcId="{6A981058-43AA-4F97-A56D-DC5784F03263}" destId="{52D5B9DA-AC8B-40AD-AEFF-A3E7D582A291}" srcOrd="1" destOrd="0" presId="urn:microsoft.com/office/officeart/2008/layout/NameandTitleOrganizationalChart"/>
    <dgm:cxn modelId="{E3F469F1-7D1C-4FAA-964B-8D944166EA7D}" type="presOf" srcId="{90370A11-0FAA-44F7-BD47-E846AB1B2BBB}" destId="{B804E1E1-DFB4-4EAD-9824-A0ECD758B881}" srcOrd="0" destOrd="0" presId="urn:microsoft.com/office/officeart/2008/layout/NameandTitleOrganizationalChart"/>
    <dgm:cxn modelId="{B3369CF2-83B4-428A-A367-CABCA06FEA66}" type="presOf" srcId="{EC172C93-BEEC-4C42-9AE8-0BBBA3037FA1}" destId="{F5006BB3-FBD0-4F0C-88E9-3CA4A4987194}" srcOrd="1" destOrd="0" presId="urn:microsoft.com/office/officeart/2008/layout/NameandTitleOrganizationalChart"/>
    <dgm:cxn modelId="{149868F3-CC93-43CA-9871-934A8629390E}" type="presOf" srcId="{48CC5E5C-41CA-4CBC-BC66-F92E65D8F62F}" destId="{724DD89B-149C-4652-BA73-24453B7D2115}" srcOrd="1" destOrd="0" presId="urn:microsoft.com/office/officeart/2008/layout/NameandTitleOrganizationalChart"/>
    <dgm:cxn modelId="{F3DA74F3-5FC8-415C-BA82-36C894AB1884}" type="presOf" srcId="{F5C5BB1D-4933-413E-9465-733776D35BC6}" destId="{698874CA-8A04-4078-965B-3BAD29D88E2A}" srcOrd="0" destOrd="0" presId="urn:microsoft.com/office/officeart/2008/layout/NameandTitleOrganizationalChart"/>
    <dgm:cxn modelId="{FC437AF5-DBA5-43D6-AAB3-8DC321C4F2D6}" srcId="{EC172C93-BEEC-4C42-9AE8-0BBBA3037FA1}" destId="{E129E60D-5B01-4CC7-AFBD-4B1237FBE0A1}" srcOrd="1" destOrd="0" parTransId="{6C303BBA-0BE3-4CE4-84D7-6A708CF6837F}" sibTransId="{94604D94-DA9D-4ABB-82B4-56980F5ABE3F}"/>
    <dgm:cxn modelId="{E3F06FF6-F8AA-43E1-95FA-50A4178EEBE9}" type="presOf" srcId="{125EE392-725D-44F0-BCCB-FD245C68534F}" destId="{C1F1197A-FD7E-40E5-97F6-3C60E1FC246B}" srcOrd="0" destOrd="0" presId="urn:microsoft.com/office/officeart/2008/layout/NameandTitleOrganizationalChart"/>
    <dgm:cxn modelId="{ED893DFD-673E-4B3A-8DE4-C3F45B6BC859}" srcId="{995491A7-E08A-42B0-B1FA-AB8D5C647DAE}" destId="{53E027DA-1227-462A-8290-17C8274479B2}" srcOrd="0" destOrd="0" parTransId="{629E3F60-09A2-49B0-9441-1F6283E146B5}" sibTransId="{E58A4B3E-E5B8-4AB9-88D0-BA8A4BF892A9}"/>
    <dgm:cxn modelId="{FE5854FD-E424-4FB1-84CC-46C71F4D5EAD}" type="presOf" srcId="{6EA9318A-F6E5-4ADF-B8BF-42F4FCF30F2A}" destId="{3E517A61-B915-4692-B2F4-21C8F88FF65D}" srcOrd="0" destOrd="0" presId="urn:microsoft.com/office/officeart/2008/layout/NameandTitleOrganizationalChart"/>
    <dgm:cxn modelId="{706713FF-3DE2-4528-B114-8DB6F89B8FBF}" type="presOf" srcId="{B11E190C-8016-40D7-A768-811F75725F5F}" destId="{55C31881-EE33-4B00-ACD5-609A6CC33F7B}" srcOrd="0" destOrd="0" presId="urn:microsoft.com/office/officeart/2008/layout/NameandTitleOrganizationalChart"/>
    <dgm:cxn modelId="{00CFF9FF-8E07-4140-820A-E8FCA1231783}" type="presOf" srcId="{6C658895-BF82-4B9E-9F37-FF8EEC4FCAC2}" destId="{C4C7EF57-E30C-42D1-A932-44B365BE18D7}" srcOrd="0" destOrd="0" presId="urn:microsoft.com/office/officeart/2008/layout/NameandTitleOrganizationalChart"/>
    <dgm:cxn modelId="{5B0E8999-5E23-4533-B865-9C7670C311D6}" type="presParOf" srcId="{611F6169-6483-45A7-89AD-088EEF15D4FD}" destId="{46C86688-63AC-486B-ABEB-79C8CCD8F25B}" srcOrd="0" destOrd="0" presId="urn:microsoft.com/office/officeart/2008/layout/NameandTitleOrganizationalChart"/>
    <dgm:cxn modelId="{22A939FE-E43E-4CA4-9C65-DC2A34A80C41}" type="presParOf" srcId="{46C86688-63AC-486B-ABEB-79C8CCD8F25B}" destId="{5373BF0E-C9CD-4E71-BE48-283158843BE9}" srcOrd="0" destOrd="0" presId="urn:microsoft.com/office/officeart/2008/layout/NameandTitleOrganizationalChart"/>
    <dgm:cxn modelId="{E19C4562-623D-4419-996B-A79B293A9D50}" type="presParOf" srcId="{5373BF0E-C9CD-4E71-BE48-283158843BE9}" destId="{F6D5E30F-486A-4FED-93C7-72B4E9BD5970}" srcOrd="0" destOrd="0" presId="urn:microsoft.com/office/officeart/2008/layout/NameandTitleOrganizationalChart"/>
    <dgm:cxn modelId="{7A5824CE-6FFB-44D7-A949-CA3E0B013495}" type="presParOf" srcId="{5373BF0E-C9CD-4E71-BE48-283158843BE9}" destId="{86CC2255-3BCE-42E5-BEB1-04A6F52AD028}" srcOrd="1" destOrd="0" presId="urn:microsoft.com/office/officeart/2008/layout/NameandTitleOrganizationalChart"/>
    <dgm:cxn modelId="{73FAB9C5-48E3-45F1-BD04-127ED8AA4DF4}" type="presParOf" srcId="{5373BF0E-C9CD-4E71-BE48-283158843BE9}" destId="{D742607C-0652-4E53-ABD2-3D7BB6E7BF2E}" srcOrd="2" destOrd="0" presId="urn:microsoft.com/office/officeart/2008/layout/NameandTitleOrganizationalChart"/>
    <dgm:cxn modelId="{231BFCBB-A736-4235-B74A-A69DF782ACDE}" type="presParOf" srcId="{46C86688-63AC-486B-ABEB-79C8CCD8F25B}" destId="{162A888E-EC43-45BF-A0C7-0BD424C059CD}" srcOrd="1" destOrd="0" presId="urn:microsoft.com/office/officeart/2008/layout/NameandTitleOrganizationalChart"/>
    <dgm:cxn modelId="{317B73FF-3488-425C-9A0D-37FDEF2B2B0C}" type="presParOf" srcId="{162A888E-EC43-45BF-A0C7-0BD424C059CD}" destId="{C00E92C2-7381-43FE-97E0-44605FE6E523}" srcOrd="0" destOrd="0" presId="urn:microsoft.com/office/officeart/2008/layout/NameandTitleOrganizationalChart"/>
    <dgm:cxn modelId="{1B60D16C-3C6E-43A7-BA37-C76DE7A260B4}" type="presParOf" srcId="{162A888E-EC43-45BF-A0C7-0BD424C059CD}" destId="{530EA691-4238-4BF2-9843-9EC67B1B65E2}" srcOrd="1" destOrd="0" presId="urn:microsoft.com/office/officeart/2008/layout/NameandTitleOrganizationalChart"/>
    <dgm:cxn modelId="{E7023FCF-8175-4F79-AE7D-12486A81A3A2}" type="presParOf" srcId="{530EA691-4238-4BF2-9843-9EC67B1B65E2}" destId="{04F49E65-B742-4F29-B491-A0B40264672D}" srcOrd="0" destOrd="0" presId="urn:microsoft.com/office/officeart/2008/layout/NameandTitleOrganizationalChart"/>
    <dgm:cxn modelId="{04DF0DBF-400C-40F5-9B9D-BD60CEA512F3}" type="presParOf" srcId="{04F49E65-B742-4F29-B491-A0B40264672D}" destId="{E4519F7C-41AC-49AC-AC15-C3E19B38DFD4}" srcOrd="0" destOrd="0" presId="urn:microsoft.com/office/officeart/2008/layout/NameandTitleOrganizationalChart"/>
    <dgm:cxn modelId="{30939705-80FD-40AF-8A48-57A384BF3844}" type="presParOf" srcId="{04F49E65-B742-4F29-B491-A0B40264672D}" destId="{A0E81D02-58CC-4C86-9D40-5432464665EA}" srcOrd="1" destOrd="0" presId="urn:microsoft.com/office/officeart/2008/layout/NameandTitleOrganizationalChart"/>
    <dgm:cxn modelId="{4C2DF7FC-F70B-48DF-AF20-6D0CA8AB4E05}" type="presParOf" srcId="{04F49E65-B742-4F29-B491-A0B40264672D}" destId="{5E9AA82B-1BEE-4733-A94E-5FE24B1486A1}" srcOrd="2" destOrd="0" presId="urn:microsoft.com/office/officeart/2008/layout/NameandTitleOrganizationalChart"/>
    <dgm:cxn modelId="{FB37A9D1-1732-48CD-9B80-99B48C06DDC4}" type="presParOf" srcId="{530EA691-4238-4BF2-9843-9EC67B1B65E2}" destId="{DE1DFD1B-E15B-4EC6-A072-9DE5B42C8256}" srcOrd="1" destOrd="0" presId="urn:microsoft.com/office/officeart/2008/layout/NameandTitleOrganizationalChart"/>
    <dgm:cxn modelId="{BD34DA62-2AA3-424A-A8CD-959DCE8061AE}" type="presParOf" srcId="{DE1DFD1B-E15B-4EC6-A072-9DE5B42C8256}" destId="{2027104C-7B33-4EDD-8F0D-D94BD4852660}" srcOrd="0" destOrd="0" presId="urn:microsoft.com/office/officeart/2008/layout/NameandTitleOrganizationalChart"/>
    <dgm:cxn modelId="{8EE7C489-817B-4B19-993D-DE2CFA7665D8}" type="presParOf" srcId="{DE1DFD1B-E15B-4EC6-A072-9DE5B42C8256}" destId="{049F17B5-D045-46F2-A258-FB7F3D47DA07}" srcOrd="1" destOrd="0" presId="urn:microsoft.com/office/officeart/2008/layout/NameandTitleOrganizationalChart"/>
    <dgm:cxn modelId="{5E57CA95-23A7-4579-9C32-1642D922D540}" type="presParOf" srcId="{049F17B5-D045-46F2-A258-FB7F3D47DA07}" destId="{3414BBA2-8EAB-42CB-8456-ADF0CBAE8F88}" srcOrd="0" destOrd="0" presId="urn:microsoft.com/office/officeart/2008/layout/NameandTitleOrganizationalChart"/>
    <dgm:cxn modelId="{DCAC9402-D7CE-4905-9A82-6D5B207C916D}" type="presParOf" srcId="{3414BBA2-8EAB-42CB-8456-ADF0CBAE8F88}" destId="{91FE6C85-9A03-4456-9700-C4EAE387F36B}" srcOrd="0" destOrd="0" presId="urn:microsoft.com/office/officeart/2008/layout/NameandTitleOrganizationalChart"/>
    <dgm:cxn modelId="{B76F72A1-F76E-45E7-BA13-3464300D082A}" type="presParOf" srcId="{3414BBA2-8EAB-42CB-8456-ADF0CBAE8F88}" destId="{326F4436-F15D-4CB0-B090-26681895E155}" srcOrd="1" destOrd="0" presId="urn:microsoft.com/office/officeart/2008/layout/NameandTitleOrganizationalChart"/>
    <dgm:cxn modelId="{7025156D-02D5-4637-A76D-880181BA5FCD}" type="presParOf" srcId="{3414BBA2-8EAB-42CB-8456-ADF0CBAE8F88}" destId="{52D5B9DA-AC8B-40AD-AEFF-A3E7D582A291}" srcOrd="2" destOrd="0" presId="urn:microsoft.com/office/officeart/2008/layout/NameandTitleOrganizationalChart"/>
    <dgm:cxn modelId="{538472CB-6565-4649-8599-8C1A45F1E0C9}" type="presParOf" srcId="{049F17B5-D045-46F2-A258-FB7F3D47DA07}" destId="{930DE93D-BB29-4135-A3EF-71601114CB6F}" srcOrd="1" destOrd="0" presId="urn:microsoft.com/office/officeart/2008/layout/NameandTitleOrganizationalChart"/>
    <dgm:cxn modelId="{8211BF62-8880-4C5B-B1B0-D7E7AEB95F23}" type="presParOf" srcId="{930DE93D-BB29-4135-A3EF-71601114CB6F}" destId="{6594BA87-D66B-4FA3-83A1-4B45AFAC2E85}" srcOrd="0" destOrd="0" presId="urn:microsoft.com/office/officeart/2008/layout/NameandTitleOrganizationalChart"/>
    <dgm:cxn modelId="{D3D842A8-4DB8-4AAA-AFDE-4A7C9E0A8338}" type="presParOf" srcId="{930DE93D-BB29-4135-A3EF-71601114CB6F}" destId="{22315FDD-146E-4212-BB45-DF5D1BF010F3}" srcOrd="1" destOrd="0" presId="urn:microsoft.com/office/officeart/2008/layout/NameandTitleOrganizationalChart"/>
    <dgm:cxn modelId="{AB8BEFA8-BBF5-4211-A9F3-4F3A039717FE}" type="presParOf" srcId="{22315FDD-146E-4212-BB45-DF5D1BF010F3}" destId="{317F7071-0B77-4886-848E-5AFD35D822C1}" srcOrd="0" destOrd="0" presId="urn:microsoft.com/office/officeart/2008/layout/NameandTitleOrganizationalChart"/>
    <dgm:cxn modelId="{DD9C71D0-F582-41B8-AE7D-BA9B9BC76254}" type="presParOf" srcId="{317F7071-0B77-4886-848E-5AFD35D822C1}" destId="{DD4F485F-71BC-4E32-8F69-3EDDB180C8EE}" srcOrd="0" destOrd="0" presId="urn:microsoft.com/office/officeart/2008/layout/NameandTitleOrganizationalChart"/>
    <dgm:cxn modelId="{E8DB4C34-DAB1-416C-913E-A88AAB74A8C6}" type="presParOf" srcId="{317F7071-0B77-4886-848E-5AFD35D822C1}" destId="{51E45550-A98B-464F-A98B-E25580D09A92}" srcOrd="1" destOrd="0" presId="urn:microsoft.com/office/officeart/2008/layout/NameandTitleOrganizationalChart"/>
    <dgm:cxn modelId="{E6B7977F-6A65-438B-B3D4-20857580EBC8}" type="presParOf" srcId="{317F7071-0B77-4886-848E-5AFD35D822C1}" destId="{DF820E67-4D97-4625-8404-C9628C08C665}" srcOrd="2" destOrd="0" presId="urn:microsoft.com/office/officeart/2008/layout/NameandTitleOrganizationalChart"/>
    <dgm:cxn modelId="{9B52C0B6-0DBB-4672-AFBE-BC8258D8BC83}" type="presParOf" srcId="{22315FDD-146E-4212-BB45-DF5D1BF010F3}" destId="{F9BA555E-32A3-4603-8E24-32271FCCD0ED}" srcOrd="1" destOrd="0" presId="urn:microsoft.com/office/officeart/2008/layout/NameandTitleOrganizationalChart"/>
    <dgm:cxn modelId="{26286712-00A9-48F7-AB81-4624C65F27C9}" type="presParOf" srcId="{F9BA555E-32A3-4603-8E24-32271FCCD0ED}" destId="{0A3EDF9A-91F0-4775-867E-E7CE460B854B}" srcOrd="0" destOrd="0" presId="urn:microsoft.com/office/officeart/2008/layout/NameandTitleOrganizationalChart"/>
    <dgm:cxn modelId="{F1FF2032-D701-42F6-AD7E-B0D49FDAA2B6}" type="presParOf" srcId="{F9BA555E-32A3-4603-8E24-32271FCCD0ED}" destId="{D6293070-4D03-4769-968C-7C8EE1E96F1F}" srcOrd="1" destOrd="0" presId="urn:microsoft.com/office/officeart/2008/layout/NameandTitleOrganizationalChart"/>
    <dgm:cxn modelId="{07E41C22-AF04-4A46-B117-D0014057A2CF}" type="presParOf" srcId="{D6293070-4D03-4769-968C-7C8EE1E96F1F}" destId="{C76177F7-C209-4F95-B506-48207A8A0A1B}" srcOrd="0" destOrd="0" presId="urn:microsoft.com/office/officeart/2008/layout/NameandTitleOrganizationalChart"/>
    <dgm:cxn modelId="{721E6047-C306-4241-B8D7-7CA4B66E6923}" type="presParOf" srcId="{C76177F7-C209-4F95-B506-48207A8A0A1B}" destId="{8FE56CFC-45E7-49A1-8195-FEC6ADAC56BD}" srcOrd="0" destOrd="0" presId="urn:microsoft.com/office/officeart/2008/layout/NameandTitleOrganizationalChart"/>
    <dgm:cxn modelId="{666A4BDA-3BD8-4AD1-AFB4-3BD1FFC6DB52}" type="presParOf" srcId="{C76177F7-C209-4F95-B506-48207A8A0A1B}" destId="{2952F063-8C46-429A-9C3A-9437E0135270}" srcOrd="1" destOrd="0" presId="urn:microsoft.com/office/officeart/2008/layout/NameandTitleOrganizationalChart"/>
    <dgm:cxn modelId="{D96AB9CB-AC5A-43F3-8ECF-682AA03B756B}" type="presParOf" srcId="{C76177F7-C209-4F95-B506-48207A8A0A1B}" destId="{F1E32C58-809B-4CB2-99F9-5CFEE28E11BF}" srcOrd="2" destOrd="0" presId="urn:microsoft.com/office/officeart/2008/layout/NameandTitleOrganizationalChart"/>
    <dgm:cxn modelId="{F829A22C-A87F-446B-B8CC-697C013BC9E3}" type="presParOf" srcId="{D6293070-4D03-4769-968C-7C8EE1E96F1F}" destId="{0915BA3A-93C5-4B07-B020-64EC353037F9}" srcOrd="1" destOrd="0" presId="urn:microsoft.com/office/officeart/2008/layout/NameandTitleOrganizationalChart"/>
    <dgm:cxn modelId="{62B8A44E-0EC5-4B68-BD9A-ED1D704610AD}" type="presParOf" srcId="{D6293070-4D03-4769-968C-7C8EE1E96F1F}" destId="{E2CC02F7-2038-447B-B4AF-A39CDDDFE7CF}" srcOrd="2" destOrd="0" presId="urn:microsoft.com/office/officeart/2008/layout/NameandTitleOrganizationalChart"/>
    <dgm:cxn modelId="{D84E8665-BB26-42F9-8AAE-9A4E65EB0669}" type="presParOf" srcId="{22315FDD-146E-4212-BB45-DF5D1BF010F3}" destId="{86ECFBD7-ADF5-4059-87C6-C368E657E80E}" srcOrd="2" destOrd="0" presId="urn:microsoft.com/office/officeart/2008/layout/NameandTitleOrganizationalChart"/>
    <dgm:cxn modelId="{3ACBA23D-C4E3-45C8-89F5-4A2CC673E4EC}" type="presParOf" srcId="{930DE93D-BB29-4135-A3EF-71601114CB6F}" destId="{812BF76B-34C5-433D-920E-554977EE7B16}" srcOrd="2" destOrd="0" presId="urn:microsoft.com/office/officeart/2008/layout/NameandTitleOrganizationalChart"/>
    <dgm:cxn modelId="{E416600B-410B-496C-9701-30C70E05D3E2}" type="presParOf" srcId="{930DE93D-BB29-4135-A3EF-71601114CB6F}" destId="{AA907280-D76F-4724-A0F4-A4D17F7A21EC}" srcOrd="3" destOrd="0" presId="urn:microsoft.com/office/officeart/2008/layout/NameandTitleOrganizationalChart"/>
    <dgm:cxn modelId="{7B7DA350-302C-42C4-9C9B-0464B72215AE}" type="presParOf" srcId="{AA907280-D76F-4724-A0F4-A4D17F7A21EC}" destId="{DCAE72EE-3CDF-4E7C-9FC9-9B7054792EC2}" srcOrd="0" destOrd="0" presId="urn:microsoft.com/office/officeart/2008/layout/NameandTitleOrganizationalChart"/>
    <dgm:cxn modelId="{926689F1-560C-45C8-B212-24E2723B860A}" type="presParOf" srcId="{DCAE72EE-3CDF-4E7C-9FC9-9B7054792EC2}" destId="{17360D15-9F52-46D8-A70E-2E0962E81906}" srcOrd="0" destOrd="0" presId="urn:microsoft.com/office/officeart/2008/layout/NameandTitleOrganizationalChart"/>
    <dgm:cxn modelId="{DCB89F5E-7B92-49E4-9AA2-F7DD004D5414}" type="presParOf" srcId="{DCAE72EE-3CDF-4E7C-9FC9-9B7054792EC2}" destId="{B19BA4D4-E32B-4BD2-BAC9-4EB1E46F0EC9}" srcOrd="1" destOrd="0" presId="urn:microsoft.com/office/officeart/2008/layout/NameandTitleOrganizationalChart"/>
    <dgm:cxn modelId="{225135CC-8EB6-40E9-A3AA-DA5F45C4CB80}" type="presParOf" srcId="{DCAE72EE-3CDF-4E7C-9FC9-9B7054792EC2}" destId="{35F222B7-83EA-410E-8615-2C86B18648B6}" srcOrd="2" destOrd="0" presId="urn:microsoft.com/office/officeart/2008/layout/NameandTitleOrganizationalChart"/>
    <dgm:cxn modelId="{3CB59AFF-6CE7-4C84-86F1-DF8645584665}" type="presParOf" srcId="{AA907280-D76F-4724-A0F4-A4D17F7A21EC}" destId="{C4EAA58C-15C7-456B-9D9A-BB976BC8797E}" srcOrd="1" destOrd="0" presId="urn:microsoft.com/office/officeart/2008/layout/NameandTitleOrganizationalChart"/>
    <dgm:cxn modelId="{7DF1D39B-BD17-44C1-9826-71E38C36D779}" type="presParOf" srcId="{C4EAA58C-15C7-456B-9D9A-BB976BC8797E}" destId="{A5A6CFC8-80C8-4047-8ECB-D836CE42C846}" srcOrd="0" destOrd="0" presId="urn:microsoft.com/office/officeart/2008/layout/NameandTitleOrganizationalChart"/>
    <dgm:cxn modelId="{BDA4C0A0-5AA5-40C5-AD30-90817798332F}" type="presParOf" srcId="{C4EAA58C-15C7-456B-9D9A-BB976BC8797E}" destId="{255E5BFF-02DA-4C4E-A4E7-8C49A83F19A4}" srcOrd="1" destOrd="0" presId="urn:microsoft.com/office/officeart/2008/layout/NameandTitleOrganizationalChart"/>
    <dgm:cxn modelId="{5FCFC752-5124-4615-AD0B-27404D2269D4}" type="presParOf" srcId="{255E5BFF-02DA-4C4E-A4E7-8C49A83F19A4}" destId="{DF29FE82-7B68-4DD6-84D5-AFC6FEA71F66}" srcOrd="0" destOrd="0" presId="urn:microsoft.com/office/officeart/2008/layout/NameandTitleOrganizationalChart"/>
    <dgm:cxn modelId="{ACDAAB74-A95F-42FF-8EDC-43F701133263}" type="presParOf" srcId="{DF29FE82-7B68-4DD6-84D5-AFC6FEA71F66}" destId="{99FC11DD-B906-4A96-8976-6C53F83F398C}" srcOrd="0" destOrd="0" presId="urn:microsoft.com/office/officeart/2008/layout/NameandTitleOrganizationalChart"/>
    <dgm:cxn modelId="{23B2F1FA-4C6B-43F8-864D-78A88268DA3B}" type="presParOf" srcId="{DF29FE82-7B68-4DD6-84D5-AFC6FEA71F66}" destId="{EBBCDE06-69FE-4229-ACFC-F8AB6622F3CE}" srcOrd="1" destOrd="0" presId="urn:microsoft.com/office/officeart/2008/layout/NameandTitleOrganizationalChart"/>
    <dgm:cxn modelId="{ACD6473F-DB1F-41C4-88E6-C93ADE7EA555}" type="presParOf" srcId="{DF29FE82-7B68-4DD6-84D5-AFC6FEA71F66}" destId="{FD9C4E40-E151-4269-B02E-FFCF1956A94F}" srcOrd="2" destOrd="0" presId="urn:microsoft.com/office/officeart/2008/layout/NameandTitleOrganizationalChart"/>
    <dgm:cxn modelId="{D75A866F-6C7D-48A5-BD5A-70B6212E66D4}" type="presParOf" srcId="{255E5BFF-02DA-4C4E-A4E7-8C49A83F19A4}" destId="{ACCF18CF-2792-4577-8698-E8358E1FA90F}" srcOrd="1" destOrd="0" presId="urn:microsoft.com/office/officeart/2008/layout/NameandTitleOrganizationalChart"/>
    <dgm:cxn modelId="{E0B01205-6E5B-40B1-A031-98ED5B849E6C}" type="presParOf" srcId="{255E5BFF-02DA-4C4E-A4E7-8C49A83F19A4}" destId="{2A62CDAF-5EFC-45E9-9F90-9323CB6A3B22}" srcOrd="2" destOrd="0" presId="urn:microsoft.com/office/officeart/2008/layout/NameandTitleOrganizationalChart"/>
    <dgm:cxn modelId="{F445D54F-43E2-42DE-AF65-5EF4E94387FE}" type="presParOf" srcId="{AA907280-D76F-4724-A0F4-A4D17F7A21EC}" destId="{50DD10BE-1EC7-4119-9D27-AE42AA276ABF}" srcOrd="2" destOrd="0" presId="urn:microsoft.com/office/officeart/2008/layout/NameandTitleOrganizationalChart"/>
    <dgm:cxn modelId="{9620E96D-4E4A-45E6-9C3A-0935D8641CCA}" type="presParOf" srcId="{930DE93D-BB29-4135-A3EF-71601114CB6F}" destId="{E3E6DBEB-9F7C-4BD3-8C0F-8000BF7CCB15}" srcOrd="4" destOrd="0" presId="urn:microsoft.com/office/officeart/2008/layout/NameandTitleOrganizationalChart"/>
    <dgm:cxn modelId="{34728631-4FC6-4FA3-978A-F5718F182AAB}" type="presParOf" srcId="{930DE93D-BB29-4135-A3EF-71601114CB6F}" destId="{FAA66CAA-B1AE-4757-86D6-026F8D7A3311}" srcOrd="5" destOrd="0" presId="urn:microsoft.com/office/officeart/2008/layout/NameandTitleOrganizationalChart"/>
    <dgm:cxn modelId="{B704EAA7-16A5-4878-A1D6-1A6461FDAFCF}" type="presParOf" srcId="{FAA66CAA-B1AE-4757-86D6-026F8D7A3311}" destId="{785A8B2B-DD3F-4E0D-8BCE-12D152E20B2A}" srcOrd="0" destOrd="0" presId="urn:microsoft.com/office/officeart/2008/layout/NameandTitleOrganizationalChart"/>
    <dgm:cxn modelId="{57C961B0-9EB0-4B39-B9DE-FD74B3FAD72B}" type="presParOf" srcId="{785A8B2B-DD3F-4E0D-8BCE-12D152E20B2A}" destId="{B54CD7BC-3AEA-4394-8F35-A1CEA2EC7EED}" srcOrd="0" destOrd="0" presId="urn:microsoft.com/office/officeart/2008/layout/NameandTitleOrganizationalChart"/>
    <dgm:cxn modelId="{82A3B258-E415-4027-BD5D-E08D09C13E19}" type="presParOf" srcId="{785A8B2B-DD3F-4E0D-8BCE-12D152E20B2A}" destId="{29EE543C-99C8-4EDD-94DA-A3838A7AEF36}" srcOrd="1" destOrd="0" presId="urn:microsoft.com/office/officeart/2008/layout/NameandTitleOrganizationalChart"/>
    <dgm:cxn modelId="{B59F064F-4901-4C44-95B4-EA1F795EA1DD}" type="presParOf" srcId="{785A8B2B-DD3F-4E0D-8BCE-12D152E20B2A}" destId="{9772C174-2F7E-42BB-8B51-5DD00EB8805F}" srcOrd="2" destOrd="0" presId="urn:microsoft.com/office/officeart/2008/layout/NameandTitleOrganizationalChart"/>
    <dgm:cxn modelId="{5FF14F76-3F18-46ED-BFD7-DCACFEF6DDCB}" type="presParOf" srcId="{FAA66CAA-B1AE-4757-86D6-026F8D7A3311}" destId="{BF087643-0802-43F8-A10B-96B65A254E24}" srcOrd="1" destOrd="0" presId="urn:microsoft.com/office/officeart/2008/layout/NameandTitleOrganizationalChart"/>
    <dgm:cxn modelId="{9A9FB10C-FDED-4218-8562-39810CC6B191}" type="presParOf" srcId="{BF087643-0802-43F8-A10B-96B65A254E24}" destId="{4EE38BEC-C255-4843-A939-948BCBD0207F}" srcOrd="0" destOrd="0" presId="urn:microsoft.com/office/officeart/2008/layout/NameandTitleOrganizationalChart"/>
    <dgm:cxn modelId="{8875671A-CEAC-402F-A2B4-A8FF3CB73048}" type="presParOf" srcId="{BF087643-0802-43F8-A10B-96B65A254E24}" destId="{B63F8232-26AC-4983-970C-FE1A47AADCDD}" srcOrd="1" destOrd="0" presId="urn:microsoft.com/office/officeart/2008/layout/NameandTitleOrganizationalChart"/>
    <dgm:cxn modelId="{9036BEAF-19A5-4A13-BBD8-01E16BB261B4}" type="presParOf" srcId="{B63F8232-26AC-4983-970C-FE1A47AADCDD}" destId="{3F39292B-8AD8-4238-98F8-82B2A0A7096D}" srcOrd="0" destOrd="0" presId="urn:microsoft.com/office/officeart/2008/layout/NameandTitleOrganizationalChart"/>
    <dgm:cxn modelId="{FB5CAB45-B6BA-455B-841C-175C36383EBF}" type="presParOf" srcId="{3F39292B-8AD8-4238-98F8-82B2A0A7096D}" destId="{EA73354A-2C9B-4A72-AAB4-FF687333565F}" srcOrd="0" destOrd="0" presId="urn:microsoft.com/office/officeart/2008/layout/NameandTitleOrganizationalChart"/>
    <dgm:cxn modelId="{85D33D7C-2606-426E-B05C-6718BBA3FD4D}" type="presParOf" srcId="{3F39292B-8AD8-4238-98F8-82B2A0A7096D}" destId="{B804E1E1-DFB4-4EAD-9824-A0ECD758B881}" srcOrd="1" destOrd="0" presId="urn:microsoft.com/office/officeart/2008/layout/NameandTitleOrganizationalChart"/>
    <dgm:cxn modelId="{B0B6D85D-2E5B-41B1-A271-0AF3FD5EE915}" type="presParOf" srcId="{3F39292B-8AD8-4238-98F8-82B2A0A7096D}" destId="{794BA49C-EF97-4765-AB05-1D8D78B7010D}" srcOrd="2" destOrd="0" presId="urn:microsoft.com/office/officeart/2008/layout/NameandTitleOrganizationalChart"/>
    <dgm:cxn modelId="{45BBE87F-4805-4D47-B8F0-3C1F64502FF9}" type="presParOf" srcId="{B63F8232-26AC-4983-970C-FE1A47AADCDD}" destId="{BD9D2082-425C-4806-8CE9-8147306AE14B}" srcOrd="1" destOrd="0" presId="urn:microsoft.com/office/officeart/2008/layout/NameandTitleOrganizationalChart"/>
    <dgm:cxn modelId="{5D282AFB-7348-47B1-AF17-43154B06F4D1}" type="presParOf" srcId="{B63F8232-26AC-4983-970C-FE1A47AADCDD}" destId="{ECDAD806-B1D4-4853-BA4D-90D8371FF856}" srcOrd="2" destOrd="0" presId="urn:microsoft.com/office/officeart/2008/layout/NameandTitleOrganizationalChart"/>
    <dgm:cxn modelId="{5E8F913B-3C68-4C0D-89C5-0981F42033B6}" type="presParOf" srcId="{FAA66CAA-B1AE-4757-86D6-026F8D7A3311}" destId="{E015D039-4492-4B60-8F32-6C5733963888}" srcOrd="2" destOrd="0" presId="urn:microsoft.com/office/officeart/2008/layout/NameandTitleOrganizationalChart"/>
    <dgm:cxn modelId="{0B398438-48C7-44F9-9B3D-F2F107237FB9}" type="presParOf" srcId="{930DE93D-BB29-4135-A3EF-71601114CB6F}" destId="{698874CA-8A04-4078-965B-3BAD29D88E2A}" srcOrd="6" destOrd="0" presId="urn:microsoft.com/office/officeart/2008/layout/NameandTitleOrganizationalChart"/>
    <dgm:cxn modelId="{5A1F1604-43AC-46C5-BC83-487363912E7A}" type="presParOf" srcId="{930DE93D-BB29-4135-A3EF-71601114CB6F}" destId="{8715FD9A-260C-4931-94F3-509BA1A8FE3F}" srcOrd="7" destOrd="0" presId="urn:microsoft.com/office/officeart/2008/layout/NameandTitleOrganizationalChart"/>
    <dgm:cxn modelId="{6318D90A-26C0-4C1B-A742-476E5F8F145A}" type="presParOf" srcId="{8715FD9A-260C-4931-94F3-509BA1A8FE3F}" destId="{105A1CDA-365D-4857-97C6-09CDE5634F1F}" srcOrd="0" destOrd="0" presId="urn:microsoft.com/office/officeart/2008/layout/NameandTitleOrganizationalChart"/>
    <dgm:cxn modelId="{55E6EB43-8DEC-4D05-BC24-527ABFA61FB3}" type="presParOf" srcId="{105A1CDA-365D-4857-97C6-09CDE5634F1F}" destId="{621F2E81-26B4-4676-9D75-58707D1088B9}" srcOrd="0" destOrd="0" presId="urn:microsoft.com/office/officeart/2008/layout/NameandTitleOrganizationalChart"/>
    <dgm:cxn modelId="{00BE52AB-5BC7-4779-98F9-0C9DBA7B6616}" type="presParOf" srcId="{105A1CDA-365D-4857-97C6-09CDE5634F1F}" destId="{A9A4F9BE-A848-4C02-A824-AA94A66F77BE}" srcOrd="1" destOrd="0" presId="urn:microsoft.com/office/officeart/2008/layout/NameandTitleOrganizationalChart"/>
    <dgm:cxn modelId="{C08B2D98-CBCA-4B59-ACFC-4BC6184DEE4F}" type="presParOf" srcId="{105A1CDA-365D-4857-97C6-09CDE5634F1F}" destId="{CCA51AE3-14E3-4397-B604-2D7D1210A9E3}" srcOrd="2" destOrd="0" presId="urn:microsoft.com/office/officeart/2008/layout/NameandTitleOrganizationalChart"/>
    <dgm:cxn modelId="{607A0141-5EAB-4067-BE43-F2FCA319F431}" type="presParOf" srcId="{8715FD9A-260C-4931-94F3-509BA1A8FE3F}" destId="{2B40062D-712B-4D2F-A6B6-9FA3A0D58516}" srcOrd="1" destOrd="0" presId="urn:microsoft.com/office/officeart/2008/layout/NameandTitleOrganizationalChart"/>
    <dgm:cxn modelId="{C6567421-0072-4B77-B300-0DB774E38564}" type="presParOf" srcId="{2B40062D-712B-4D2F-A6B6-9FA3A0D58516}" destId="{0AD0AC88-8D04-46F2-9EE0-B103767423BE}" srcOrd="0" destOrd="0" presId="urn:microsoft.com/office/officeart/2008/layout/NameandTitleOrganizationalChart"/>
    <dgm:cxn modelId="{1DD976A5-AAF2-4A48-8AB3-00F3C886284E}" type="presParOf" srcId="{2B40062D-712B-4D2F-A6B6-9FA3A0D58516}" destId="{C5CC3DFA-719C-4752-9965-DB2DEC1E91F2}" srcOrd="1" destOrd="0" presId="urn:microsoft.com/office/officeart/2008/layout/NameandTitleOrganizationalChart"/>
    <dgm:cxn modelId="{B6853085-788C-428B-A4C4-B86477ABAFDC}" type="presParOf" srcId="{C5CC3DFA-719C-4752-9965-DB2DEC1E91F2}" destId="{91083E3B-A837-4E9D-AABE-4BBA40C188DF}" srcOrd="0" destOrd="0" presId="urn:microsoft.com/office/officeart/2008/layout/NameandTitleOrganizationalChart"/>
    <dgm:cxn modelId="{CA292DD1-AC32-4673-98BE-A57FBB0A1C3E}" type="presParOf" srcId="{91083E3B-A837-4E9D-AABE-4BBA40C188DF}" destId="{07B3B9D2-838F-47E4-969C-9931BAF97AA1}" srcOrd="0" destOrd="0" presId="urn:microsoft.com/office/officeart/2008/layout/NameandTitleOrganizationalChart"/>
    <dgm:cxn modelId="{0E0FEE1D-B154-4BA1-8735-724F2A83834F}" type="presParOf" srcId="{91083E3B-A837-4E9D-AABE-4BBA40C188DF}" destId="{A4BBE960-0A85-4EBD-BE7A-7B8CAA287496}" srcOrd="1" destOrd="0" presId="urn:microsoft.com/office/officeart/2008/layout/NameandTitleOrganizationalChart"/>
    <dgm:cxn modelId="{5463EFF7-FCC8-4926-9E9C-A0E90EF8B9A1}" type="presParOf" srcId="{91083E3B-A837-4E9D-AABE-4BBA40C188DF}" destId="{7A5F90D4-66B9-4195-B2E4-1422F49DCD31}" srcOrd="2" destOrd="0" presId="urn:microsoft.com/office/officeart/2008/layout/NameandTitleOrganizationalChart"/>
    <dgm:cxn modelId="{5218F69D-0965-43C2-A2E9-BF555847F072}" type="presParOf" srcId="{C5CC3DFA-719C-4752-9965-DB2DEC1E91F2}" destId="{E4A1E706-3554-457A-96FF-0DF5ECC4EBE1}" srcOrd="1" destOrd="0" presId="urn:microsoft.com/office/officeart/2008/layout/NameandTitleOrganizationalChart"/>
    <dgm:cxn modelId="{2C1AFB79-D33F-4025-89B6-17E3508FAE6F}" type="presParOf" srcId="{C5CC3DFA-719C-4752-9965-DB2DEC1E91F2}" destId="{5CD78FEE-B239-4F68-BA62-FF0AD8C6ABBB}" srcOrd="2" destOrd="0" presId="urn:microsoft.com/office/officeart/2008/layout/NameandTitleOrganizationalChart"/>
    <dgm:cxn modelId="{CE84F163-37A5-4867-942A-783BC3BDAFD1}" type="presParOf" srcId="{8715FD9A-260C-4931-94F3-509BA1A8FE3F}" destId="{938A7428-FE47-4722-95DE-040B00DA2504}" srcOrd="2" destOrd="0" presId="urn:microsoft.com/office/officeart/2008/layout/NameandTitleOrganizationalChart"/>
    <dgm:cxn modelId="{5EB4CEFE-73DD-40E7-93E8-37EA407E90B8}" type="presParOf" srcId="{930DE93D-BB29-4135-A3EF-71601114CB6F}" destId="{252CB869-094D-415D-9443-2772566AF557}" srcOrd="8" destOrd="0" presId="urn:microsoft.com/office/officeart/2008/layout/NameandTitleOrganizationalChart"/>
    <dgm:cxn modelId="{0D9A2667-0F1C-4180-B2A9-9D9D3F36498E}" type="presParOf" srcId="{930DE93D-BB29-4135-A3EF-71601114CB6F}" destId="{7F074B49-CCD3-4737-9268-86F1810A2649}" srcOrd="9" destOrd="0" presId="urn:microsoft.com/office/officeart/2008/layout/NameandTitleOrganizationalChart"/>
    <dgm:cxn modelId="{681DD0DE-48F6-482F-ACC8-6F44C29EF34A}" type="presParOf" srcId="{7F074B49-CCD3-4737-9268-86F1810A2649}" destId="{A7336DEF-29F4-41C5-92DA-10DA865AF5AE}" srcOrd="0" destOrd="0" presId="urn:microsoft.com/office/officeart/2008/layout/NameandTitleOrganizationalChart"/>
    <dgm:cxn modelId="{64539CA7-FAD9-4C11-8FC6-DACC13CBD0D5}" type="presParOf" srcId="{A7336DEF-29F4-41C5-92DA-10DA865AF5AE}" destId="{7C0312B0-26B6-4029-AEA1-D464FF07710A}" srcOrd="0" destOrd="0" presId="urn:microsoft.com/office/officeart/2008/layout/NameandTitleOrganizationalChart"/>
    <dgm:cxn modelId="{D4D39FA5-F430-4B9A-B0C8-5A75F3F4579D}" type="presParOf" srcId="{A7336DEF-29F4-41C5-92DA-10DA865AF5AE}" destId="{C2BF914D-030A-4845-BFF5-2830DD3702E6}" srcOrd="1" destOrd="0" presId="urn:microsoft.com/office/officeart/2008/layout/NameandTitleOrganizationalChart"/>
    <dgm:cxn modelId="{C2106AFB-82B2-406C-B452-28FCB00A822D}" type="presParOf" srcId="{A7336DEF-29F4-41C5-92DA-10DA865AF5AE}" destId="{724DD89B-149C-4652-BA73-24453B7D2115}" srcOrd="2" destOrd="0" presId="urn:microsoft.com/office/officeart/2008/layout/NameandTitleOrganizationalChart"/>
    <dgm:cxn modelId="{0ABB1E9A-0A1E-45F0-9B62-86080A2EF79B}" type="presParOf" srcId="{7F074B49-CCD3-4737-9268-86F1810A2649}" destId="{F8FC9EE2-DB59-426D-9ADA-1485D6F5926F}" srcOrd="1" destOrd="0" presId="urn:microsoft.com/office/officeart/2008/layout/NameandTitleOrganizationalChart"/>
    <dgm:cxn modelId="{A2E3ECBF-CA14-46AE-AB8E-D7005EBDDEC9}" type="presParOf" srcId="{F8FC9EE2-DB59-426D-9ADA-1485D6F5926F}" destId="{C4C7EF57-E30C-42D1-A932-44B365BE18D7}" srcOrd="0" destOrd="0" presId="urn:microsoft.com/office/officeart/2008/layout/NameandTitleOrganizationalChart"/>
    <dgm:cxn modelId="{0AB1706E-CBF1-4B97-B3C0-8AF5106AB08E}" type="presParOf" srcId="{F8FC9EE2-DB59-426D-9ADA-1485D6F5926F}" destId="{EF3D50C2-9268-4C2C-BFDF-5F62FA345895}" srcOrd="1" destOrd="0" presId="urn:microsoft.com/office/officeart/2008/layout/NameandTitleOrganizationalChart"/>
    <dgm:cxn modelId="{6F680043-6438-46A2-BF11-F78BE5D51DD5}" type="presParOf" srcId="{EF3D50C2-9268-4C2C-BFDF-5F62FA345895}" destId="{B6CEEC75-C4DF-466F-94E2-071D2999B32E}" srcOrd="0" destOrd="0" presId="urn:microsoft.com/office/officeart/2008/layout/NameandTitleOrganizationalChart"/>
    <dgm:cxn modelId="{42FD52F8-504F-420B-B3CB-44C028FAA870}" type="presParOf" srcId="{B6CEEC75-C4DF-466F-94E2-071D2999B32E}" destId="{037EFAFB-5ED0-4EB0-A769-4AE1587EE59D}" srcOrd="0" destOrd="0" presId="urn:microsoft.com/office/officeart/2008/layout/NameandTitleOrganizationalChart"/>
    <dgm:cxn modelId="{AA77BAE0-9A5D-46FC-9D64-B77EE1C94E4B}" type="presParOf" srcId="{B6CEEC75-C4DF-466F-94E2-071D2999B32E}" destId="{049F7E33-2E9D-4B04-B072-9B7FAC20BFFF}" srcOrd="1" destOrd="0" presId="urn:microsoft.com/office/officeart/2008/layout/NameandTitleOrganizationalChart"/>
    <dgm:cxn modelId="{02682DFD-6F19-4113-93E2-720EAAD9BAF3}" type="presParOf" srcId="{B6CEEC75-C4DF-466F-94E2-071D2999B32E}" destId="{47714EFF-72B7-4694-A99E-D34824F5B43B}" srcOrd="2" destOrd="0" presId="urn:microsoft.com/office/officeart/2008/layout/NameandTitleOrganizationalChart"/>
    <dgm:cxn modelId="{0DF19FBF-4595-4ACC-96F6-C2D0A34FB99C}" type="presParOf" srcId="{EF3D50C2-9268-4C2C-BFDF-5F62FA345895}" destId="{8B373B92-523B-4B58-A5AE-D4E8134AC19C}" srcOrd="1" destOrd="0" presId="urn:microsoft.com/office/officeart/2008/layout/NameandTitleOrganizationalChart"/>
    <dgm:cxn modelId="{949720E9-6FB1-43DB-BDF2-9D5ECD9ED064}" type="presParOf" srcId="{EF3D50C2-9268-4C2C-BFDF-5F62FA345895}" destId="{51C66358-DEDD-475B-B973-9F027566FF72}" srcOrd="2" destOrd="0" presId="urn:microsoft.com/office/officeart/2008/layout/NameandTitleOrganizationalChart"/>
    <dgm:cxn modelId="{2FD8C05E-57DE-4241-AF59-A7ED08286E5A}" type="presParOf" srcId="{7F074B49-CCD3-4737-9268-86F1810A2649}" destId="{F64560D2-8822-42E6-BDD4-166681AB3854}" srcOrd="2" destOrd="0" presId="urn:microsoft.com/office/officeart/2008/layout/NameandTitleOrganizationalChart"/>
    <dgm:cxn modelId="{19F8A48A-9014-4015-959F-6E139C4B8606}" type="presParOf" srcId="{930DE93D-BB29-4135-A3EF-71601114CB6F}" destId="{FFDAC27F-49EF-4474-9418-8E8CC1088CA9}" srcOrd="10" destOrd="0" presId="urn:microsoft.com/office/officeart/2008/layout/NameandTitleOrganizationalChart"/>
    <dgm:cxn modelId="{2424DC78-3BEB-4F94-94BE-1C68909B5887}" type="presParOf" srcId="{930DE93D-BB29-4135-A3EF-71601114CB6F}" destId="{DFFB5F7B-905A-4542-A162-84749ABCD638}" srcOrd="11" destOrd="0" presId="urn:microsoft.com/office/officeart/2008/layout/NameandTitleOrganizationalChart"/>
    <dgm:cxn modelId="{032D5000-26AD-4F7A-9B01-8F3278270E41}" type="presParOf" srcId="{DFFB5F7B-905A-4542-A162-84749ABCD638}" destId="{EBDF8292-40F5-43F3-BA50-1295E903E753}" srcOrd="0" destOrd="0" presId="urn:microsoft.com/office/officeart/2008/layout/NameandTitleOrganizationalChart"/>
    <dgm:cxn modelId="{ED39AE9A-FA7F-4B01-A2DC-060816457658}" type="presParOf" srcId="{EBDF8292-40F5-43F3-BA50-1295E903E753}" destId="{3E517A61-B915-4692-B2F4-21C8F88FF65D}" srcOrd="0" destOrd="0" presId="urn:microsoft.com/office/officeart/2008/layout/NameandTitleOrganizationalChart"/>
    <dgm:cxn modelId="{1045D64B-7D8A-4CB2-B3F9-9F198DE22475}" type="presParOf" srcId="{EBDF8292-40F5-43F3-BA50-1295E903E753}" destId="{4BD8BBD4-05A4-4696-A0D2-AC2AFAFE28C5}" srcOrd="1" destOrd="0" presId="urn:microsoft.com/office/officeart/2008/layout/NameandTitleOrganizationalChart"/>
    <dgm:cxn modelId="{420B8A19-E860-40F1-9220-785E910CDDC2}" type="presParOf" srcId="{EBDF8292-40F5-43F3-BA50-1295E903E753}" destId="{1722D209-E577-4545-B3B3-DA439551634B}" srcOrd="2" destOrd="0" presId="urn:microsoft.com/office/officeart/2008/layout/NameandTitleOrganizationalChart"/>
    <dgm:cxn modelId="{38C56F50-1227-4BBC-9C49-7DA005F6B83B}" type="presParOf" srcId="{DFFB5F7B-905A-4542-A162-84749ABCD638}" destId="{55811959-8F9E-4A3B-B709-A97B29BCCE2D}" srcOrd="1" destOrd="0" presId="urn:microsoft.com/office/officeart/2008/layout/NameandTitleOrganizationalChart"/>
    <dgm:cxn modelId="{1D8666FD-32AB-44D3-A281-21D095A192CD}" type="presParOf" srcId="{55811959-8F9E-4A3B-B709-A97B29BCCE2D}" destId="{F0F10EE2-A1DC-4D5C-93B5-756D1C3F8A14}" srcOrd="0" destOrd="0" presId="urn:microsoft.com/office/officeart/2008/layout/NameandTitleOrganizationalChart"/>
    <dgm:cxn modelId="{F981934D-2848-4F56-B678-C897476AFD32}" type="presParOf" srcId="{55811959-8F9E-4A3B-B709-A97B29BCCE2D}" destId="{C4DDE932-60D1-4CA7-9B9D-2815BBA8046A}" srcOrd="1" destOrd="0" presId="urn:microsoft.com/office/officeart/2008/layout/NameandTitleOrganizationalChart"/>
    <dgm:cxn modelId="{A423F62B-31E7-4FF2-938C-71D0E7F9E057}" type="presParOf" srcId="{C4DDE932-60D1-4CA7-9B9D-2815BBA8046A}" destId="{4F31E256-FA07-4EFA-BAB0-48EC13E1D110}" srcOrd="0" destOrd="0" presId="urn:microsoft.com/office/officeart/2008/layout/NameandTitleOrganizationalChart"/>
    <dgm:cxn modelId="{D6045481-4B5F-444C-BBC7-8D9D775CEF8E}" type="presParOf" srcId="{4F31E256-FA07-4EFA-BAB0-48EC13E1D110}" destId="{79795786-A2DA-4CB8-990D-03EDF8A15A14}" srcOrd="0" destOrd="0" presId="urn:microsoft.com/office/officeart/2008/layout/NameandTitleOrganizationalChart"/>
    <dgm:cxn modelId="{61E0D29A-1485-44D0-8E88-1B9AC99C347B}" type="presParOf" srcId="{4F31E256-FA07-4EFA-BAB0-48EC13E1D110}" destId="{C087C8A4-4269-449A-9C28-C480992E973D}" srcOrd="1" destOrd="0" presId="urn:microsoft.com/office/officeart/2008/layout/NameandTitleOrganizationalChart"/>
    <dgm:cxn modelId="{A59FFE95-D5BE-4878-8D84-816239A52BB5}" type="presParOf" srcId="{4F31E256-FA07-4EFA-BAB0-48EC13E1D110}" destId="{D5FA618B-3A72-4CA9-B0D3-1F8546705D14}" srcOrd="2" destOrd="0" presId="urn:microsoft.com/office/officeart/2008/layout/NameandTitleOrganizationalChart"/>
    <dgm:cxn modelId="{C9C942DC-F304-4D81-9D99-CF89D9545340}" type="presParOf" srcId="{C4DDE932-60D1-4CA7-9B9D-2815BBA8046A}" destId="{ECA0AF8A-DB52-4DCB-8BAB-F3E28B8C8CBB}" srcOrd="1" destOrd="0" presId="urn:microsoft.com/office/officeart/2008/layout/NameandTitleOrganizationalChart"/>
    <dgm:cxn modelId="{DDCEA120-9FA1-4461-AA68-236DAB2D38E3}" type="presParOf" srcId="{C4DDE932-60D1-4CA7-9B9D-2815BBA8046A}" destId="{FA3CD009-AD9C-4BDF-97BC-3D28B754ECAF}" srcOrd="2" destOrd="0" presId="urn:microsoft.com/office/officeart/2008/layout/NameandTitleOrganizationalChart"/>
    <dgm:cxn modelId="{E2E4EE10-28D3-4B5E-95FD-0AB423E8CF40}" type="presParOf" srcId="{DFFB5F7B-905A-4542-A162-84749ABCD638}" destId="{4B69A07D-14E9-445D-BD54-AB0538B84F71}" srcOrd="2" destOrd="0" presId="urn:microsoft.com/office/officeart/2008/layout/NameandTitleOrganizationalChart"/>
    <dgm:cxn modelId="{2ABB43CA-6250-4BCE-A8D8-1B2EE5857429}" type="presParOf" srcId="{930DE93D-BB29-4135-A3EF-71601114CB6F}" destId="{25903D86-475C-4DF8-9B79-B4A6E9723FD7}" srcOrd="12" destOrd="0" presId="urn:microsoft.com/office/officeart/2008/layout/NameandTitleOrganizationalChart"/>
    <dgm:cxn modelId="{38EC7947-9D1C-4D2A-9EC9-88D1DEF22936}" type="presParOf" srcId="{930DE93D-BB29-4135-A3EF-71601114CB6F}" destId="{140AF9A7-A884-4004-8371-41A82E88B4B7}" srcOrd="13" destOrd="0" presId="urn:microsoft.com/office/officeart/2008/layout/NameandTitleOrganizationalChart"/>
    <dgm:cxn modelId="{34F6F69E-67E2-4C6E-8C41-07EE63251F77}" type="presParOf" srcId="{140AF9A7-A884-4004-8371-41A82E88B4B7}" destId="{5C1B2680-9615-41D8-A563-607A96426329}" srcOrd="0" destOrd="0" presId="urn:microsoft.com/office/officeart/2008/layout/NameandTitleOrganizationalChart"/>
    <dgm:cxn modelId="{D01DFA5B-36ED-4C90-B460-61D12D6935A1}" type="presParOf" srcId="{5C1B2680-9615-41D8-A563-607A96426329}" destId="{5AC14C1C-8E7A-468B-B95C-D48F90F16A44}" srcOrd="0" destOrd="0" presId="urn:microsoft.com/office/officeart/2008/layout/NameandTitleOrganizationalChart"/>
    <dgm:cxn modelId="{4F8FC3BD-7037-4DE1-BAFF-A9198D1B078B}" type="presParOf" srcId="{5C1B2680-9615-41D8-A563-607A96426329}" destId="{AD89CEC0-C56E-4A9E-989B-5684E8936DFE}" srcOrd="1" destOrd="0" presId="urn:microsoft.com/office/officeart/2008/layout/NameandTitleOrganizationalChart"/>
    <dgm:cxn modelId="{F9091A7F-0270-438B-9B31-437162FEF30F}" type="presParOf" srcId="{5C1B2680-9615-41D8-A563-607A96426329}" destId="{4F592FC9-DC21-4204-ADE4-46ED605902B1}" srcOrd="2" destOrd="0" presId="urn:microsoft.com/office/officeart/2008/layout/NameandTitleOrganizationalChart"/>
    <dgm:cxn modelId="{1C1E6C93-CC60-4FBA-8E2C-BFABBB498ED7}" type="presParOf" srcId="{140AF9A7-A884-4004-8371-41A82E88B4B7}" destId="{16F76ED1-4E02-4AF2-B55B-BD9100AF1E74}" srcOrd="1" destOrd="0" presId="urn:microsoft.com/office/officeart/2008/layout/NameandTitleOrganizationalChart"/>
    <dgm:cxn modelId="{CA0F9628-1B96-47E6-A0E8-056EA7CB0F9A}" type="presParOf" srcId="{16F76ED1-4E02-4AF2-B55B-BD9100AF1E74}" destId="{55C31881-EE33-4B00-ACD5-609A6CC33F7B}" srcOrd="0" destOrd="0" presId="urn:microsoft.com/office/officeart/2008/layout/NameandTitleOrganizationalChart"/>
    <dgm:cxn modelId="{8FF2C56B-30A5-4990-BDCF-4312583D2FB5}" type="presParOf" srcId="{16F76ED1-4E02-4AF2-B55B-BD9100AF1E74}" destId="{1635110F-6D29-4E36-98BE-6BC5C700E3AB}" srcOrd="1" destOrd="0" presId="urn:microsoft.com/office/officeart/2008/layout/NameandTitleOrganizationalChart"/>
    <dgm:cxn modelId="{2786DE4A-F747-4969-A0D9-D04185B07D7C}" type="presParOf" srcId="{1635110F-6D29-4E36-98BE-6BC5C700E3AB}" destId="{CAF53E21-F19E-41D2-B5A4-2A33403BA905}" srcOrd="0" destOrd="0" presId="urn:microsoft.com/office/officeart/2008/layout/NameandTitleOrganizationalChart"/>
    <dgm:cxn modelId="{C2E836CE-CC7E-44DC-98CA-F55B6ACD4B9B}" type="presParOf" srcId="{CAF53E21-F19E-41D2-B5A4-2A33403BA905}" destId="{CA8A274C-DE76-440F-9350-36716DC577C1}" srcOrd="0" destOrd="0" presId="urn:microsoft.com/office/officeart/2008/layout/NameandTitleOrganizationalChart"/>
    <dgm:cxn modelId="{E126992E-E00C-4D6C-8181-A6A469A61CF7}" type="presParOf" srcId="{CAF53E21-F19E-41D2-B5A4-2A33403BA905}" destId="{43B701BD-D56C-4290-865E-8501278E410E}" srcOrd="1" destOrd="0" presId="urn:microsoft.com/office/officeart/2008/layout/NameandTitleOrganizationalChart"/>
    <dgm:cxn modelId="{B5233A2E-069F-4832-B43B-ED2FADED5A0D}" type="presParOf" srcId="{CAF53E21-F19E-41D2-B5A4-2A33403BA905}" destId="{22D94C08-F89B-4B12-A271-243D7A47001B}" srcOrd="2" destOrd="0" presId="urn:microsoft.com/office/officeart/2008/layout/NameandTitleOrganizationalChart"/>
    <dgm:cxn modelId="{B1C27684-7273-4496-AD8A-FBACF7CC3F1E}" type="presParOf" srcId="{1635110F-6D29-4E36-98BE-6BC5C700E3AB}" destId="{B7D9DBB3-2764-459B-95C6-5CD66D010936}" srcOrd="1" destOrd="0" presId="urn:microsoft.com/office/officeart/2008/layout/NameandTitleOrganizationalChart"/>
    <dgm:cxn modelId="{E23DD39F-2AE9-4961-A2CF-1E9CE5FD940D}" type="presParOf" srcId="{1635110F-6D29-4E36-98BE-6BC5C700E3AB}" destId="{5DB8F4A2-7603-4121-BD46-CA78878F2507}" srcOrd="2" destOrd="0" presId="urn:microsoft.com/office/officeart/2008/layout/NameandTitleOrganizationalChart"/>
    <dgm:cxn modelId="{431D3CAE-3C2A-45ED-BB79-B7AB34F296A4}" type="presParOf" srcId="{140AF9A7-A884-4004-8371-41A82E88B4B7}" destId="{13D3E43A-F618-48A4-B6EC-51D5D063BA14}" srcOrd="2" destOrd="0" presId="urn:microsoft.com/office/officeart/2008/layout/NameandTitleOrganizationalChart"/>
    <dgm:cxn modelId="{0285B6BC-E372-4C8F-A221-A6882C381548}" type="presParOf" srcId="{930DE93D-BB29-4135-A3EF-71601114CB6F}" destId="{C217EFBD-7564-4595-AA48-1A0DDA1F67CD}" srcOrd="14" destOrd="0" presId="urn:microsoft.com/office/officeart/2008/layout/NameandTitleOrganizationalChart"/>
    <dgm:cxn modelId="{434B7575-E19E-488E-AD86-9ED1413E896E}" type="presParOf" srcId="{930DE93D-BB29-4135-A3EF-71601114CB6F}" destId="{44F45BE1-6CC7-4DD4-B1A8-D426ED111602}" srcOrd="15" destOrd="0" presId="urn:microsoft.com/office/officeart/2008/layout/NameandTitleOrganizationalChart"/>
    <dgm:cxn modelId="{657CE5B2-B537-4B86-9488-43578F464B93}" type="presParOf" srcId="{44F45BE1-6CC7-4DD4-B1A8-D426ED111602}" destId="{DBC969A5-CBD0-4F7C-BE40-F780E804E881}" srcOrd="0" destOrd="0" presId="urn:microsoft.com/office/officeart/2008/layout/NameandTitleOrganizationalChart"/>
    <dgm:cxn modelId="{0E3093D7-3E71-4124-A928-7771AD64AAE7}" type="presParOf" srcId="{DBC969A5-CBD0-4F7C-BE40-F780E804E881}" destId="{79A8FA25-CE26-439A-9B13-D57C7E9AC7C3}" srcOrd="0" destOrd="0" presId="urn:microsoft.com/office/officeart/2008/layout/NameandTitleOrganizationalChart"/>
    <dgm:cxn modelId="{4EDABBAB-7F21-4E2C-A57C-FE6573DE6964}" type="presParOf" srcId="{DBC969A5-CBD0-4F7C-BE40-F780E804E881}" destId="{42193DD9-987C-4ED5-AB02-211B28DAC6EA}" srcOrd="1" destOrd="0" presId="urn:microsoft.com/office/officeart/2008/layout/NameandTitleOrganizationalChart"/>
    <dgm:cxn modelId="{E7636EF3-9750-41EB-A2A6-0C4CDA9BDF17}" type="presParOf" srcId="{DBC969A5-CBD0-4F7C-BE40-F780E804E881}" destId="{A1AF7641-69A9-4D2F-9E58-353DC125AB5F}" srcOrd="2" destOrd="0" presId="urn:microsoft.com/office/officeart/2008/layout/NameandTitleOrganizationalChart"/>
    <dgm:cxn modelId="{D2623FCE-9E35-4498-AB30-4C1D2703F383}" type="presParOf" srcId="{44F45BE1-6CC7-4DD4-B1A8-D426ED111602}" destId="{01170DC0-50D3-4E67-BB94-EC6984F3A5EB}" srcOrd="1" destOrd="0" presId="urn:microsoft.com/office/officeart/2008/layout/NameandTitleOrganizationalChart"/>
    <dgm:cxn modelId="{786715FD-E85C-4940-9CE9-9D50360C69C5}" type="presParOf" srcId="{01170DC0-50D3-4E67-BB94-EC6984F3A5EB}" destId="{C1F1197A-FD7E-40E5-97F6-3C60E1FC246B}" srcOrd="0" destOrd="0" presId="urn:microsoft.com/office/officeart/2008/layout/NameandTitleOrganizationalChart"/>
    <dgm:cxn modelId="{523E5C5D-49D7-46E5-822D-624B492D142F}" type="presParOf" srcId="{01170DC0-50D3-4E67-BB94-EC6984F3A5EB}" destId="{2047E75D-7B2D-4784-A506-A48176366AAD}" srcOrd="1" destOrd="0" presId="urn:microsoft.com/office/officeart/2008/layout/NameandTitleOrganizationalChart"/>
    <dgm:cxn modelId="{C9CF04F7-617C-445E-9455-6E55F811D493}" type="presParOf" srcId="{2047E75D-7B2D-4784-A506-A48176366AAD}" destId="{0C8D9F92-1935-4B06-A68B-C142E09E085D}" srcOrd="0" destOrd="0" presId="urn:microsoft.com/office/officeart/2008/layout/NameandTitleOrganizationalChart"/>
    <dgm:cxn modelId="{CDDAE951-8200-414D-B7D7-3F27578F7373}" type="presParOf" srcId="{0C8D9F92-1935-4B06-A68B-C142E09E085D}" destId="{5B89F7CF-DEA1-4798-B39A-FA52D1E17CC5}" srcOrd="0" destOrd="0" presId="urn:microsoft.com/office/officeart/2008/layout/NameandTitleOrganizationalChart"/>
    <dgm:cxn modelId="{01F1F03F-3FC5-4E4C-AF24-C35DE887098A}" type="presParOf" srcId="{0C8D9F92-1935-4B06-A68B-C142E09E085D}" destId="{0DA34865-4410-4CB8-9A2B-D0085AFE4D93}" srcOrd="1" destOrd="0" presId="urn:microsoft.com/office/officeart/2008/layout/NameandTitleOrganizationalChart"/>
    <dgm:cxn modelId="{5E2BD82A-1FF9-475C-8BE6-C43F3D6B8A2D}" type="presParOf" srcId="{0C8D9F92-1935-4B06-A68B-C142E09E085D}" destId="{F5006BB3-FBD0-4F0C-88E9-3CA4A4987194}" srcOrd="2" destOrd="0" presId="urn:microsoft.com/office/officeart/2008/layout/NameandTitleOrganizationalChart"/>
    <dgm:cxn modelId="{C99AC52F-71CA-49D9-9A18-4F48E3D67DF2}" type="presParOf" srcId="{2047E75D-7B2D-4784-A506-A48176366AAD}" destId="{75C05FFB-09BE-4DD9-B1FC-4E9419F40D3E}" srcOrd="1" destOrd="0" presId="urn:microsoft.com/office/officeart/2008/layout/NameandTitleOrganizationalChart"/>
    <dgm:cxn modelId="{1BE5C2B2-9655-4A24-8D2C-B5FC3B249736}" type="presParOf" srcId="{75C05FFB-09BE-4DD9-B1FC-4E9419F40D3E}" destId="{3B4D2A85-FE58-4846-85D2-D3143979368F}" srcOrd="0" destOrd="0" presId="urn:microsoft.com/office/officeart/2008/layout/NameandTitleOrganizationalChart"/>
    <dgm:cxn modelId="{30371B84-6510-49BF-AF39-788470F35DB7}" type="presParOf" srcId="{75C05FFB-09BE-4DD9-B1FC-4E9419F40D3E}" destId="{2E431F09-72E4-42D7-AC0A-AE6E63828F7F}" srcOrd="1" destOrd="0" presId="urn:microsoft.com/office/officeart/2008/layout/NameandTitleOrganizationalChart"/>
    <dgm:cxn modelId="{8DC61988-9788-44D2-AEA2-47330C48E51D}" type="presParOf" srcId="{2E431F09-72E4-42D7-AC0A-AE6E63828F7F}" destId="{AEF5D726-1137-4D80-957D-FAC3F9997F27}" srcOrd="0" destOrd="0" presId="urn:microsoft.com/office/officeart/2008/layout/NameandTitleOrganizationalChart"/>
    <dgm:cxn modelId="{D2277779-51F3-4CD3-8A03-F1BA52D0EE7F}" type="presParOf" srcId="{AEF5D726-1137-4D80-957D-FAC3F9997F27}" destId="{E46E7240-3F47-4AEE-BFAB-C195A72CF840}" srcOrd="0" destOrd="0" presId="urn:microsoft.com/office/officeart/2008/layout/NameandTitleOrganizationalChart"/>
    <dgm:cxn modelId="{C13F588D-693F-4BBA-8BCF-EF5CF4D30831}" type="presParOf" srcId="{AEF5D726-1137-4D80-957D-FAC3F9997F27}" destId="{5EB9B420-538B-4C72-BC71-E062D1FBD7E0}" srcOrd="1" destOrd="0" presId="urn:microsoft.com/office/officeart/2008/layout/NameandTitleOrganizationalChart"/>
    <dgm:cxn modelId="{6DD629EA-84F2-4304-8E74-09B75D0518DB}" type="presParOf" srcId="{AEF5D726-1137-4D80-957D-FAC3F9997F27}" destId="{757DB07F-75E5-48C5-AC70-6C0DC75E7B49}" srcOrd="2" destOrd="0" presId="urn:microsoft.com/office/officeart/2008/layout/NameandTitleOrganizationalChart"/>
    <dgm:cxn modelId="{4AB19E41-9B8F-48A7-BB87-84DFE59C5160}" type="presParOf" srcId="{2E431F09-72E4-42D7-AC0A-AE6E63828F7F}" destId="{F6A68C22-8AE8-4318-A078-4C87C6232829}" srcOrd="1" destOrd="0" presId="urn:microsoft.com/office/officeart/2008/layout/NameandTitleOrganizationalChart"/>
    <dgm:cxn modelId="{B96330CC-A3E5-44EF-8576-CB5AAA217D9B}" type="presParOf" srcId="{F6A68C22-8AE8-4318-A078-4C87C6232829}" destId="{B2B3BA4B-7E21-4D25-AE1A-C8D5FA36C39D}" srcOrd="0" destOrd="0" presId="urn:microsoft.com/office/officeart/2008/layout/NameandTitleOrganizationalChart"/>
    <dgm:cxn modelId="{A8A34ED1-2528-4A40-873F-B06D1F8D464D}" type="presParOf" srcId="{F6A68C22-8AE8-4318-A078-4C87C6232829}" destId="{EC320B87-EE79-42CD-8802-7EB3F91469C7}" srcOrd="1" destOrd="0" presId="urn:microsoft.com/office/officeart/2008/layout/NameandTitleOrganizationalChart"/>
    <dgm:cxn modelId="{E2B0441F-BF4E-48AD-9BF4-96F2EADA9D49}" type="presParOf" srcId="{EC320B87-EE79-42CD-8802-7EB3F91469C7}" destId="{678B67E2-DB04-4747-8307-6725632F4B3F}" srcOrd="0" destOrd="0" presId="urn:microsoft.com/office/officeart/2008/layout/NameandTitleOrganizationalChart"/>
    <dgm:cxn modelId="{70B2DFD6-5639-4B5D-B158-F7DC82297FD9}" type="presParOf" srcId="{678B67E2-DB04-4747-8307-6725632F4B3F}" destId="{8AC42043-C22E-4983-8E37-A3C8AD6B680C}" srcOrd="0" destOrd="0" presId="urn:microsoft.com/office/officeart/2008/layout/NameandTitleOrganizationalChart"/>
    <dgm:cxn modelId="{3C26378E-7F7C-40F5-8FF4-DA0A05A3C1E8}" type="presParOf" srcId="{678B67E2-DB04-4747-8307-6725632F4B3F}" destId="{66A150DC-B247-4723-B16E-86543A6E7985}" srcOrd="1" destOrd="0" presId="urn:microsoft.com/office/officeart/2008/layout/NameandTitleOrganizationalChart"/>
    <dgm:cxn modelId="{FF74079B-7278-42AD-BEC3-FF08D8B06B16}" type="presParOf" srcId="{678B67E2-DB04-4747-8307-6725632F4B3F}" destId="{89244416-BC54-4090-8898-44C82F824181}" srcOrd="2" destOrd="0" presId="urn:microsoft.com/office/officeart/2008/layout/NameandTitleOrganizationalChart"/>
    <dgm:cxn modelId="{E9920084-34AE-41C2-AED2-8D194E6812DF}" type="presParOf" srcId="{EC320B87-EE79-42CD-8802-7EB3F91469C7}" destId="{89B48A06-9BA4-400C-BE66-BD6F3B065391}" srcOrd="1" destOrd="0" presId="urn:microsoft.com/office/officeart/2008/layout/NameandTitleOrganizationalChart"/>
    <dgm:cxn modelId="{5649D3FC-C9ED-49C0-9850-EAED6D866879}" type="presParOf" srcId="{EC320B87-EE79-42CD-8802-7EB3F91469C7}" destId="{FA1E6A7E-8AD2-4F94-B622-41BFB924FBAA}" srcOrd="2" destOrd="0" presId="urn:microsoft.com/office/officeart/2008/layout/NameandTitleOrganizationalChart"/>
    <dgm:cxn modelId="{0C2FBD9E-5D8C-42A4-913C-DFCB4215D88D}" type="presParOf" srcId="{2E431F09-72E4-42D7-AC0A-AE6E63828F7F}" destId="{B849FFA3-9B4F-4EAE-BD85-D833C36FDD76}" srcOrd="2" destOrd="0" presId="urn:microsoft.com/office/officeart/2008/layout/NameandTitleOrganizationalChart"/>
    <dgm:cxn modelId="{1481386B-520E-476D-97AD-BB5FB94ECBD2}" type="presParOf" srcId="{75C05FFB-09BE-4DD9-B1FC-4E9419F40D3E}" destId="{8B4A4691-FA32-49EB-B458-E690EA069826}" srcOrd="2" destOrd="0" presId="urn:microsoft.com/office/officeart/2008/layout/NameandTitleOrganizationalChart"/>
    <dgm:cxn modelId="{47564D72-0B5F-44B2-99E1-1E8F94DA322A}" type="presParOf" srcId="{75C05FFB-09BE-4DD9-B1FC-4E9419F40D3E}" destId="{DB25130E-489C-4FCB-BDA7-815CE7DB6D6D}" srcOrd="3" destOrd="0" presId="urn:microsoft.com/office/officeart/2008/layout/NameandTitleOrganizationalChart"/>
    <dgm:cxn modelId="{A12AC8EA-1172-42E7-97F2-5C565B15D013}" type="presParOf" srcId="{DB25130E-489C-4FCB-BDA7-815CE7DB6D6D}" destId="{5DBAAFFA-2C29-4CD9-ACBE-5B6576E4890B}" srcOrd="0" destOrd="0" presId="urn:microsoft.com/office/officeart/2008/layout/NameandTitleOrganizationalChart"/>
    <dgm:cxn modelId="{275E2053-85E3-4D95-8337-2B531AC29E35}" type="presParOf" srcId="{5DBAAFFA-2C29-4CD9-ACBE-5B6576E4890B}" destId="{94EBC820-DAF7-4D9E-B06F-D89C9B3FA631}" srcOrd="0" destOrd="0" presId="urn:microsoft.com/office/officeart/2008/layout/NameandTitleOrganizationalChart"/>
    <dgm:cxn modelId="{8EE533C1-F705-490E-ACD4-26257AB41A4E}" type="presParOf" srcId="{5DBAAFFA-2C29-4CD9-ACBE-5B6576E4890B}" destId="{E1F86C68-45FE-41B2-9C1B-CEF7C3171DC4}" srcOrd="1" destOrd="0" presId="urn:microsoft.com/office/officeart/2008/layout/NameandTitleOrganizationalChart"/>
    <dgm:cxn modelId="{19D122F4-0B36-46C8-BE81-9E2C4EA24CA5}" type="presParOf" srcId="{5DBAAFFA-2C29-4CD9-ACBE-5B6576E4890B}" destId="{CBA436F7-0186-4AE3-AE1B-73C3CB192010}" srcOrd="2" destOrd="0" presId="urn:microsoft.com/office/officeart/2008/layout/NameandTitleOrganizationalChart"/>
    <dgm:cxn modelId="{8920F98F-305E-4B22-89D9-8ABD00E890D8}" type="presParOf" srcId="{DB25130E-489C-4FCB-BDA7-815CE7DB6D6D}" destId="{C177BE81-6E5C-4ADA-9FD4-8225D5C999FC}" srcOrd="1" destOrd="0" presId="urn:microsoft.com/office/officeart/2008/layout/NameandTitleOrganizationalChart"/>
    <dgm:cxn modelId="{5F4CDA18-206F-4E0F-8354-0EAECDAA43C9}" type="presParOf" srcId="{C177BE81-6E5C-4ADA-9FD4-8225D5C999FC}" destId="{1F3FE5A8-172F-425D-9DAB-AAFC8797863F}" srcOrd="0" destOrd="0" presId="urn:microsoft.com/office/officeart/2008/layout/NameandTitleOrganizationalChart"/>
    <dgm:cxn modelId="{3C802752-3A1C-4F7F-9C35-25EF26CFCDEA}" type="presParOf" srcId="{C177BE81-6E5C-4ADA-9FD4-8225D5C999FC}" destId="{36D28895-A82E-4BB3-B30B-3CC0D82F96CB}" srcOrd="1" destOrd="0" presId="urn:microsoft.com/office/officeart/2008/layout/NameandTitleOrganizationalChart"/>
    <dgm:cxn modelId="{C877F069-EA92-4E00-8BF5-EBF90A98EC6E}" type="presParOf" srcId="{36D28895-A82E-4BB3-B30B-3CC0D82F96CB}" destId="{DD984164-2B6A-40C5-B426-107F51FE2F0B}" srcOrd="0" destOrd="0" presId="urn:microsoft.com/office/officeart/2008/layout/NameandTitleOrganizationalChart"/>
    <dgm:cxn modelId="{8E907B7C-505A-4DFF-95A1-12EA2743C1EA}" type="presParOf" srcId="{DD984164-2B6A-40C5-B426-107F51FE2F0B}" destId="{4B44B509-CB5E-47E8-9310-25B22A1A5065}" srcOrd="0" destOrd="0" presId="urn:microsoft.com/office/officeart/2008/layout/NameandTitleOrganizationalChart"/>
    <dgm:cxn modelId="{6CF61DF6-C08E-4088-9629-3C37E80D8F3F}" type="presParOf" srcId="{DD984164-2B6A-40C5-B426-107F51FE2F0B}" destId="{FAFD698C-C124-4F08-A7D2-6305080A24B4}" srcOrd="1" destOrd="0" presId="urn:microsoft.com/office/officeart/2008/layout/NameandTitleOrganizationalChart"/>
    <dgm:cxn modelId="{32551C99-12E1-4FC2-A34E-6E53C356AA19}" type="presParOf" srcId="{DD984164-2B6A-40C5-B426-107F51FE2F0B}" destId="{AA2857B9-4568-4CD3-B29C-DCDE89B06F31}" srcOrd="2" destOrd="0" presId="urn:microsoft.com/office/officeart/2008/layout/NameandTitleOrganizationalChart"/>
    <dgm:cxn modelId="{775F6FD6-38B3-4D31-A68F-D3503E802A28}" type="presParOf" srcId="{36D28895-A82E-4BB3-B30B-3CC0D82F96CB}" destId="{D6FE68B2-CFB3-4B8B-83DB-E57549623DA3}" srcOrd="1" destOrd="0" presId="urn:microsoft.com/office/officeart/2008/layout/NameandTitleOrganizationalChart"/>
    <dgm:cxn modelId="{B67A2431-D399-427C-B0B0-DEBEB2185DCE}" type="presParOf" srcId="{36D28895-A82E-4BB3-B30B-3CC0D82F96CB}" destId="{62053633-9475-46FA-99B7-4A919788E334}" srcOrd="2" destOrd="0" presId="urn:microsoft.com/office/officeart/2008/layout/NameandTitleOrganizationalChart"/>
    <dgm:cxn modelId="{DC01B8A6-C705-4D49-A858-F7156C8A5313}" type="presParOf" srcId="{DB25130E-489C-4FCB-BDA7-815CE7DB6D6D}" destId="{581402E9-7A4E-4024-930D-0E04BB926EED}" srcOrd="2" destOrd="0" presId="urn:microsoft.com/office/officeart/2008/layout/NameandTitleOrganizationalChart"/>
    <dgm:cxn modelId="{B0DF3E31-7861-4764-8795-2E35E799AB7C}" type="presParOf" srcId="{75C05FFB-09BE-4DD9-B1FC-4E9419F40D3E}" destId="{23B09D17-CF79-4546-A036-61623B569EF3}" srcOrd="4" destOrd="0" presId="urn:microsoft.com/office/officeart/2008/layout/NameandTitleOrganizationalChart"/>
    <dgm:cxn modelId="{F7EECECA-F016-4FE9-9D5B-0364C3BD45A1}" type="presParOf" srcId="{75C05FFB-09BE-4DD9-B1FC-4E9419F40D3E}" destId="{938C8AFA-F759-4215-9095-B322D4CCBFDF}" srcOrd="5" destOrd="0" presId="urn:microsoft.com/office/officeart/2008/layout/NameandTitleOrganizationalChart"/>
    <dgm:cxn modelId="{8908716C-7C48-475D-B559-9E1803F2782D}" type="presParOf" srcId="{938C8AFA-F759-4215-9095-B322D4CCBFDF}" destId="{EEC05D2A-A3FD-4633-9F8B-26AFC9080FAA}" srcOrd="0" destOrd="0" presId="urn:microsoft.com/office/officeart/2008/layout/NameandTitleOrganizationalChart"/>
    <dgm:cxn modelId="{BD702F8A-A192-4965-B901-8B20DDE0749E}" type="presParOf" srcId="{EEC05D2A-A3FD-4633-9F8B-26AFC9080FAA}" destId="{4B661742-C292-455D-B866-6FB3B9F364B1}" srcOrd="0" destOrd="0" presId="urn:microsoft.com/office/officeart/2008/layout/NameandTitleOrganizationalChart"/>
    <dgm:cxn modelId="{73C3D94F-B250-47F6-9042-AB0DEB69B38A}" type="presParOf" srcId="{EEC05D2A-A3FD-4633-9F8B-26AFC9080FAA}" destId="{656095BE-74C4-46D3-A609-381478495063}" srcOrd="1" destOrd="0" presId="urn:microsoft.com/office/officeart/2008/layout/NameandTitleOrganizationalChart"/>
    <dgm:cxn modelId="{9E63AA9A-CF8A-424E-9199-22E48687797B}" type="presParOf" srcId="{EEC05D2A-A3FD-4633-9F8B-26AFC9080FAA}" destId="{0BE6D446-771F-480A-AAA1-8D7BC6EF6E19}" srcOrd="2" destOrd="0" presId="urn:microsoft.com/office/officeart/2008/layout/NameandTitleOrganizationalChart"/>
    <dgm:cxn modelId="{AFB533EC-A0C1-4120-8987-8F5229BDA0E3}" type="presParOf" srcId="{938C8AFA-F759-4215-9095-B322D4CCBFDF}" destId="{EA525487-B698-4CCC-A86C-87A67B53D65D}" srcOrd="1" destOrd="0" presId="urn:microsoft.com/office/officeart/2008/layout/NameandTitleOrganizationalChart"/>
    <dgm:cxn modelId="{F03CF717-68C3-42C6-B209-8F1392E27376}" type="presParOf" srcId="{EA525487-B698-4CCC-A86C-87A67B53D65D}" destId="{5EF0D570-09CA-4EA3-9102-1B9F502EBF15}" srcOrd="0" destOrd="0" presId="urn:microsoft.com/office/officeart/2008/layout/NameandTitleOrganizationalChart"/>
    <dgm:cxn modelId="{418C455C-0DDA-4BD0-BAD9-B98DD747FDA7}" type="presParOf" srcId="{EA525487-B698-4CCC-A86C-87A67B53D65D}" destId="{BFAB8ED3-AB70-43D8-B7DB-48BF2C4A30B4}" srcOrd="1" destOrd="0" presId="urn:microsoft.com/office/officeart/2008/layout/NameandTitleOrganizationalChart"/>
    <dgm:cxn modelId="{956C857B-AC7C-4158-8C53-ED7B8CD52B51}" type="presParOf" srcId="{BFAB8ED3-AB70-43D8-B7DB-48BF2C4A30B4}" destId="{2CCC7076-2705-4B8D-BAD8-2CB3AF92063B}" srcOrd="0" destOrd="0" presId="urn:microsoft.com/office/officeart/2008/layout/NameandTitleOrganizationalChart"/>
    <dgm:cxn modelId="{3FD6D53C-67DE-46DF-BBD5-722C173A936C}" type="presParOf" srcId="{2CCC7076-2705-4B8D-BAD8-2CB3AF92063B}" destId="{1EC94AC3-0625-4974-A983-6BA923E311FE}" srcOrd="0" destOrd="0" presId="urn:microsoft.com/office/officeart/2008/layout/NameandTitleOrganizationalChart"/>
    <dgm:cxn modelId="{4F727979-87F1-4E66-B858-539DE60855B1}" type="presParOf" srcId="{2CCC7076-2705-4B8D-BAD8-2CB3AF92063B}" destId="{91B36B0F-A984-46E6-B6AF-D3FD5B048DE5}" srcOrd="1" destOrd="0" presId="urn:microsoft.com/office/officeart/2008/layout/NameandTitleOrganizationalChart"/>
    <dgm:cxn modelId="{4FB67FA4-01B7-439F-8161-D12F11E27F77}" type="presParOf" srcId="{2CCC7076-2705-4B8D-BAD8-2CB3AF92063B}" destId="{BD054B52-55B2-4288-93AC-33F04722E132}" srcOrd="2" destOrd="0" presId="urn:microsoft.com/office/officeart/2008/layout/NameandTitleOrganizationalChart"/>
    <dgm:cxn modelId="{6A6951FF-F8BA-475B-9694-010D8B8CA92E}" type="presParOf" srcId="{BFAB8ED3-AB70-43D8-B7DB-48BF2C4A30B4}" destId="{A5FE26FF-9DD9-4273-BC57-6C9BA0C5D48F}" srcOrd="1" destOrd="0" presId="urn:microsoft.com/office/officeart/2008/layout/NameandTitleOrganizationalChart"/>
    <dgm:cxn modelId="{55D1DE57-637B-4664-9FFC-6CED7145A75F}" type="presParOf" srcId="{BFAB8ED3-AB70-43D8-B7DB-48BF2C4A30B4}" destId="{13927E88-5196-46D5-B215-F500F77D763D}" srcOrd="2" destOrd="0" presId="urn:microsoft.com/office/officeart/2008/layout/NameandTitleOrganizationalChart"/>
    <dgm:cxn modelId="{80ACABD5-0886-4331-B526-9E8487E698E6}" type="presParOf" srcId="{938C8AFA-F759-4215-9095-B322D4CCBFDF}" destId="{541FD291-A7AF-4AF6-AC99-BCF8B6B24635}" srcOrd="2" destOrd="0" presId="urn:microsoft.com/office/officeart/2008/layout/NameandTitleOrganizationalChart"/>
    <dgm:cxn modelId="{2AAE690F-6A58-4408-8B4D-852BCC3DB677}" type="presParOf" srcId="{2047E75D-7B2D-4784-A506-A48176366AAD}" destId="{C8F1551E-AD77-40C5-8F5F-730E0506E31E}" srcOrd="2" destOrd="0" presId="urn:microsoft.com/office/officeart/2008/layout/NameandTitleOrganizationalChart"/>
    <dgm:cxn modelId="{6323296F-CD86-4E7F-A2BF-0BDF5A106C50}" type="presParOf" srcId="{44F45BE1-6CC7-4DD4-B1A8-D426ED111602}" destId="{2E819639-004A-40F8-AEFA-89205219D121}" srcOrd="2" destOrd="0" presId="urn:microsoft.com/office/officeart/2008/layout/NameandTitleOrganizationalChart"/>
    <dgm:cxn modelId="{A32B16F8-8A18-42B8-82D2-458CEAE821C5}" type="presParOf" srcId="{049F17B5-D045-46F2-A258-FB7F3D47DA07}" destId="{BA173016-25C8-485C-BBE4-C3C5BBFF1214}" srcOrd="2" destOrd="0" presId="urn:microsoft.com/office/officeart/2008/layout/NameandTitleOrganizationalChart"/>
    <dgm:cxn modelId="{ACAA9237-B0B2-4FE9-B616-2D05B46F2CDF}" type="presParOf" srcId="{530EA691-4238-4BF2-9843-9EC67B1B65E2}" destId="{08264879-80B8-493C-B47E-2DEE32667EFB}" srcOrd="2" destOrd="0" presId="urn:microsoft.com/office/officeart/2008/layout/NameandTitleOrganizationalChart"/>
    <dgm:cxn modelId="{771EFE05-B8A8-4FA9-8211-05D9FF4BAA53}" type="presParOf" srcId="{46C86688-63AC-486B-ABEB-79C8CCD8F25B}" destId="{EEC49D49-C702-4563-80F1-28A5E3BE300D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A4202F-7771-4A68-AEAF-927BAB14A3C4}" type="doc">
      <dgm:prSet loTypeId="urn:microsoft.com/office/officeart/2008/layout/NameandTitleOrganizationalChart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0565A0-639C-42E5-868C-89D0B393D4EE}">
      <dgm:prSet phldrT="[Text]"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Zone Commander</a:t>
          </a:r>
        </a:p>
      </dgm:t>
    </dgm:pt>
    <dgm:pt modelId="{9B4808D4-AA6C-479C-89D7-DCA660B2E327}" type="parTrans" cxnId="{E16CDCAE-4F63-41D9-8F1C-2108EE614454}">
      <dgm:prSet/>
      <dgm:spPr/>
      <dgm:t>
        <a:bodyPr/>
        <a:lstStyle/>
        <a:p>
          <a:endParaRPr lang="en-US"/>
        </a:p>
      </dgm:t>
    </dgm:pt>
    <dgm:pt modelId="{3C223476-7C7D-4324-9EF0-2C5A542E7A6E}" type="sibTrans" cxnId="{E16CDCAE-4F63-41D9-8F1C-2108EE614454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Maj. Garrett Vowell</a:t>
          </a:r>
        </a:p>
      </dgm:t>
    </dgm:pt>
    <dgm:pt modelId="{F5134B82-FD0A-4BB1-83D6-F46E19840AF8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EXISTING OHP PERSONNEL</a:t>
          </a:r>
        </a:p>
      </dgm:t>
    </dgm:pt>
    <dgm:pt modelId="{223030C7-CB2F-4E61-BD1E-2FCCB88D4986}" type="parTrans" cxnId="{A4F3F0EC-90B4-48BB-A578-1750D674BA9F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AB0768D2-2A27-41E9-B164-C66A708F9937}" type="sibTrans" cxnId="{A4F3F0EC-90B4-48BB-A578-1750D674BA9F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0BDDB431-4023-463B-9ED7-03AE69AF103C}">
      <dgm:prSet/>
      <dgm:spPr/>
      <dgm:t>
        <a:bodyPr/>
        <a:lstStyle/>
        <a:p>
          <a:r>
            <a:rPr lang="en-US"/>
            <a:t>Commander Over DPS Officers</a:t>
          </a:r>
        </a:p>
      </dgm:t>
    </dgm:pt>
    <dgm:pt modelId="{12DCC858-6093-4E2E-A5FE-4844613AAF22}" type="parTrans" cxnId="{5381DBB5-7010-4C3A-B65D-A8332C4F4345}">
      <dgm:prSet/>
      <dgm:spPr/>
      <dgm:t>
        <a:bodyPr/>
        <a:lstStyle/>
        <a:p>
          <a:endParaRPr lang="en-US"/>
        </a:p>
      </dgm:t>
    </dgm:pt>
    <dgm:pt modelId="{6C593AF9-59EB-40A5-B758-A08B57CF5A0C}" type="sibTrans" cxnId="{5381DBB5-7010-4C3A-B65D-A8332C4F4345}">
      <dgm:prSet/>
      <dgm:spPr/>
      <dgm:t>
        <a:bodyPr/>
        <a:lstStyle/>
        <a:p>
          <a:r>
            <a:rPr lang="en-US"/>
            <a:t>Cpt.</a:t>
          </a:r>
        </a:p>
      </dgm:t>
    </dgm:pt>
    <dgm:pt modelId="{6A981058-43AA-4F97-A56D-DC5784F03263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OHP Troop Commander</a:t>
          </a:r>
        </a:p>
      </dgm:t>
    </dgm:pt>
    <dgm:pt modelId="{77589DEE-441C-4814-8F6C-2D6EABF08313}" type="sibTrans" cxnId="{8596B9B2-D5D9-4516-B9DF-B3A001BA772A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Cpt. Brian Orr</a:t>
          </a:r>
        </a:p>
      </dgm:t>
    </dgm:pt>
    <dgm:pt modelId="{C507C4D2-B31B-41D2-B1A1-73BC4F14BA91}" type="parTrans" cxnId="{8596B9B2-D5D9-4516-B9DF-B3A001BA772A}">
      <dgm:prSet/>
      <dgm:spPr/>
      <dgm:t>
        <a:bodyPr/>
        <a:lstStyle/>
        <a:p>
          <a:endParaRPr lang="en-US">
            <a:latin typeface="Tenorite" panose="00000500000000000000" pitchFamily="2" charset="0"/>
          </a:endParaRPr>
        </a:p>
      </dgm:t>
    </dgm:pt>
    <dgm:pt modelId="{0476D1C0-375B-4962-981F-AD5507DE01F4}">
      <dgm:prSet/>
      <dgm:spPr/>
      <dgm:t>
        <a:bodyPr/>
        <a:lstStyle/>
        <a:p>
          <a:r>
            <a:rPr lang="en-US"/>
            <a:t>NW Region</a:t>
          </a:r>
        </a:p>
      </dgm:t>
    </dgm:pt>
    <dgm:pt modelId="{A22643B0-6FEE-46C1-AC43-BF2C2CB2B1DF}" type="parTrans" cxnId="{94DEABE1-3EF6-4364-8C8D-8A8F9C5A0CB3}">
      <dgm:prSet/>
      <dgm:spPr/>
      <dgm:t>
        <a:bodyPr/>
        <a:lstStyle/>
        <a:p>
          <a:endParaRPr lang="en-US"/>
        </a:p>
      </dgm:t>
    </dgm:pt>
    <dgm:pt modelId="{DF56B75F-6BC9-45C2-8369-F2C6FBB962F1}" type="sibTrans" cxnId="{94DEABE1-3EF6-4364-8C8D-8A8F9C5A0CB3}">
      <dgm:prSet/>
      <dgm:spPr/>
      <dgm:t>
        <a:bodyPr/>
        <a:lstStyle/>
        <a:p>
          <a:r>
            <a:rPr lang="en-US"/>
            <a:t>Lt.</a:t>
          </a:r>
        </a:p>
      </dgm:t>
    </dgm:pt>
    <dgm:pt modelId="{7799AA5D-AC0D-4302-9EE6-80F8724C0F0D}">
      <dgm:prSet/>
      <dgm:spPr/>
      <dgm:t>
        <a:bodyPr/>
        <a:lstStyle/>
        <a:p>
          <a:r>
            <a:rPr lang="en-US"/>
            <a:t>SE Region</a:t>
          </a:r>
        </a:p>
      </dgm:t>
    </dgm:pt>
    <dgm:pt modelId="{912B4C16-1B67-44B9-AC60-2DD4FA660FA4}" type="parTrans" cxnId="{D26E8EE1-1262-4503-906B-68E9CC5476E1}">
      <dgm:prSet/>
      <dgm:spPr/>
      <dgm:t>
        <a:bodyPr/>
        <a:lstStyle/>
        <a:p>
          <a:endParaRPr lang="en-US"/>
        </a:p>
      </dgm:t>
    </dgm:pt>
    <dgm:pt modelId="{7D6F9870-1FF0-417B-8B12-C9283ACE6B03}" type="sibTrans" cxnId="{D26E8EE1-1262-4503-906B-68E9CC5476E1}">
      <dgm:prSet/>
      <dgm:spPr/>
      <dgm:t>
        <a:bodyPr/>
        <a:lstStyle/>
        <a:p>
          <a:r>
            <a:rPr lang="en-US"/>
            <a:t>Lt.</a:t>
          </a:r>
        </a:p>
      </dgm:t>
    </dgm:pt>
    <dgm:pt modelId="{3379575A-8112-477B-A82B-86E112AB5738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XO Over Program Administration</a:t>
          </a:r>
        </a:p>
      </dgm:t>
    </dgm:pt>
    <dgm:pt modelId="{16ED5BDF-C834-4098-B729-D5383D3F3984}" type="parTrans" cxnId="{4CA81EB9-4B1D-4262-94D1-843A775811BF}">
      <dgm:prSet/>
      <dgm:spPr/>
      <dgm:t>
        <a:bodyPr/>
        <a:lstStyle/>
        <a:p>
          <a:endParaRPr lang="en-US"/>
        </a:p>
      </dgm:t>
    </dgm:pt>
    <dgm:pt modelId="{00D4D575-E52B-45BD-B607-8FA275F3F368}" type="sibTrans" cxnId="{4CA81EB9-4B1D-4262-94D1-843A775811BF}">
      <dgm:prSet/>
      <dgm:spPr/>
      <dgm:t>
        <a:bodyPr/>
        <a:lstStyle/>
        <a:p>
          <a:r>
            <a:rPr lang="en-US"/>
            <a:t>Cpt.</a:t>
          </a:r>
        </a:p>
      </dgm:t>
    </dgm:pt>
    <dgm:pt modelId="{2BB9A23E-EA69-4B8E-B751-C4D21AE33E7A}">
      <dgm:prSet/>
      <dgm:spPr>
        <a:solidFill>
          <a:srgbClr val="6E523A"/>
        </a:solidFill>
      </dgm:spPr>
      <dgm:t>
        <a:bodyPr/>
        <a:lstStyle/>
        <a:p>
          <a:r>
            <a:rPr lang="en-US">
              <a:latin typeface="Tenorite" panose="00000500000000000000" pitchFamily="2" charset="0"/>
            </a:rPr>
            <a:t>CVSA</a:t>
          </a:r>
        </a:p>
      </dgm:t>
    </dgm:pt>
    <dgm:pt modelId="{D78992BE-6D77-4AB4-8535-1752618B9CAE}" type="parTrans" cxnId="{B795BC5C-EBAC-4738-ABD8-7F87F4BC5ECD}">
      <dgm:prSet/>
      <dgm:spPr/>
      <dgm:t>
        <a:bodyPr/>
        <a:lstStyle/>
        <a:p>
          <a:endParaRPr lang="en-US"/>
        </a:p>
      </dgm:t>
    </dgm:pt>
    <dgm:pt modelId="{A4B58E25-F4DE-4DA2-95A0-A81EBD9224DF}" type="sibTrans" cxnId="{B795BC5C-EBAC-4738-ABD8-7F87F4BC5ECD}">
      <dgm:prSet/>
      <dgm:spPr/>
      <dgm:t>
        <a:bodyPr/>
        <a:lstStyle/>
        <a:p>
          <a:r>
            <a:rPr lang="en-US"/>
            <a:t>Lt. Jenkins</a:t>
          </a:r>
        </a:p>
      </dgm:t>
    </dgm:pt>
    <dgm:pt modelId="{20EA8E47-7D92-4098-9396-C12C75115CA1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/>
            <a:t>Program Administrator</a:t>
          </a:r>
        </a:p>
      </dgm:t>
    </dgm:pt>
    <dgm:pt modelId="{49C30A7D-2BF7-416C-9346-A30BA3958F4A}" type="parTrans" cxnId="{86F3C8EB-11B9-4E9D-8E23-670EF8607FEF}">
      <dgm:prSet/>
      <dgm:spPr/>
      <dgm:t>
        <a:bodyPr/>
        <a:lstStyle/>
        <a:p>
          <a:endParaRPr lang="en-US"/>
        </a:p>
      </dgm:t>
    </dgm:pt>
    <dgm:pt modelId="{96378112-4F49-4E9B-8B24-24C83701248B}" type="sibTrans" cxnId="{86F3C8EB-11B9-4E9D-8E23-670EF8607FEF}">
      <dgm:prSet/>
      <dgm:spPr/>
      <dgm:t>
        <a:bodyPr/>
        <a:lstStyle/>
        <a:p>
          <a:endParaRPr lang="en-US"/>
        </a:p>
      </dgm:t>
    </dgm:pt>
    <dgm:pt modelId="{B90A3934-1D4B-41F7-9264-66D4D3093E1C}">
      <dgm:prSet/>
      <dgm:spPr>
        <a:solidFill>
          <a:schemeClr val="accent3">
            <a:lumMod val="75000"/>
          </a:schemeClr>
        </a:solidFill>
        <a:ln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en-US"/>
            <a:t>Administrative Staff</a:t>
          </a:r>
        </a:p>
      </dgm:t>
    </dgm:pt>
    <dgm:pt modelId="{0125220F-CAF5-401D-84A8-D87EC2828A29}" type="parTrans" cxnId="{C09FEA48-2493-43FC-BF62-906126EFCE4D}">
      <dgm:prSet/>
      <dgm:spPr/>
      <dgm:t>
        <a:bodyPr/>
        <a:lstStyle/>
        <a:p>
          <a:endParaRPr lang="en-US"/>
        </a:p>
      </dgm:t>
    </dgm:pt>
    <dgm:pt modelId="{1174C7E7-6642-48D9-8D0F-24BBCFE14BF5}" type="sibTrans" cxnId="{C09FEA48-2493-43FC-BF62-906126EFCE4D}">
      <dgm:prSet/>
      <dgm:spPr/>
      <dgm:t>
        <a:bodyPr/>
        <a:lstStyle/>
        <a:p>
          <a:endParaRPr lang="en-US"/>
        </a:p>
      </dgm:t>
    </dgm:pt>
    <dgm:pt modelId="{0D39AE2B-7775-457D-820D-7DE7A196E8B7}">
      <dgm:prSet/>
      <dgm:spPr/>
      <dgm:t>
        <a:bodyPr/>
        <a:lstStyle/>
        <a:p>
          <a:r>
            <a:rPr lang="en-US"/>
            <a:t>Boise City</a:t>
          </a:r>
        </a:p>
      </dgm:t>
    </dgm:pt>
    <dgm:pt modelId="{F3782967-2D4A-4857-BD49-EA2107847C9B}" type="parTrans" cxnId="{E4FE05C1-BFFB-48E5-A6A4-98B145B54E2A}">
      <dgm:prSet/>
      <dgm:spPr/>
      <dgm:t>
        <a:bodyPr/>
        <a:lstStyle/>
        <a:p>
          <a:endParaRPr lang="en-US"/>
        </a:p>
      </dgm:t>
    </dgm:pt>
    <dgm:pt modelId="{512EC2BF-E609-4AC4-8454-8D2CC56988D5}" type="sibTrans" cxnId="{E4FE05C1-BFFB-48E5-A6A4-98B145B54E2A}">
      <dgm:prSet/>
      <dgm:spPr/>
      <dgm:t>
        <a:bodyPr/>
        <a:lstStyle/>
        <a:p>
          <a:r>
            <a:rPr lang="en-US"/>
            <a:t>Sgt.</a:t>
          </a:r>
        </a:p>
      </dgm:t>
    </dgm:pt>
    <dgm:pt modelId="{DEAA69A1-21CA-4F94-9F26-3B99CCC2CB98}">
      <dgm:prSet/>
      <dgm:spPr/>
      <dgm:t>
        <a:bodyPr/>
        <a:lstStyle/>
        <a:p>
          <a:r>
            <a:rPr lang="en-US"/>
            <a:t>El Reno</a:t>
          </a:r>
        </a:p>
      </dgm:t>
    </dgm:pt>
    <dgm:pt modelId="{AFBE6444-65CA-40A9-BEE4-3ED00E92F69F}" type="parTrans" cxnId="{856BDB3D-3ADB-4CB7-9360-C5AD65E056B2}">
      <dgm:prSet/>
      <dgm:spPr/>
      <dgm:t>
        <a:bodyPr/>
        <a:lstStyle/>
        <a:p>
          <a:endParaRPr lang="en-US"/>
        </a:p>
      </dgm:t>
    </dgm:pt>
    <dgm:pt modelId="{CBE091DE-025A-45D6-AF7F-2F8EC7F733BC}" type="sibTrans" cxnId="{856BDB3D-3ADB-4CB7-9360-C5AD65E056B2}">
      <dgm:prSet/>
      <dgm:spPr/>
      <dgm:t>
        <a:bodyPr/>
        <a:lstStyle/>
        <a:p>
          <a:r>
            <a:rPr lang="en-US"/>
            <a:t>Sgt.</a:t>
          </a:r>
        </a:p>
      </dgm:t>
    </dgm:pt>
    <dgm:pt modelId="{4E78A5E1-E756-4A6C-BDC6-9A4326A41581}">
      <dgm:prSet/>
      <dgm:spPr/>
      <dgm:t>
        <a:bodyPr/>
        <a:lstStyle/>
        <a:p>
          <a:r>
            <a:rPr lang="en-US"/>
            <a:t>KPOE</a:t>
          </a:r>
        </a:p>
      </dgm:t>
    </dgm:pt>
    <dgm:pt modelId="{E0BFA9A0-8450-485A-AEAC-BD860E003AB8}" type="parTrans" cxnId="{A1005015-D2AD-4871-8210-CA67B423DF23}">
      <dgm:prSet/>
      <dgm:spPr/>
      <dgm:t>
        <a:bodyPr/>
        <a:lstStyle/>
        <a:p>
          <a:endParaRPr lang="en-US"/>
        </a:p>
      </dgm:t>
    </dgm:pt>
    <dgm:pt modelId="{A5A9CD9A-1431-47F8-9B59-0ACB920BF66F}" type="sibTrans" cxnId="{A1005015-D2AD-4871-8210-CA67B423DF23}">
      <dgm:prSet/>
      <dgm:spPr/>
      <dgm:t>
        <a:bodyPr/>
        <a:lstStyle/>
        <a:p>
          <a:r>
            <a:rPr lang="en-US"/>
            <a:t>Sgt.</a:t>
          </a:r>
        </a:p>
      </dgm:t>
    </dgm:pt>
    <dgm:pt modelId="{10FBBA49-1878-48EE-84EF-269C0DBD2AC5}">
      <dgm:prSet/>
      <dgm:spPr/>
      <dgm:t>
        <a:bodyPr/>
        <a:lstStyle/>
        <a:p>
          <a:r>
            <a:rPr lang="en-US"/>
            <a:t>BPOE</a:t>
          </a:r>
        </a:p>
      </dgm:t>
    </dgm:pt>
    <dgm:pt modelId="{3B74E1C8-643A-4815-BFFB-57DEA07BD0E9}" type="parTrans" cxnId="{5B6AC6FF-C7BC-45BB-9B69-413BC26FEB24}">
      <dgm:prSet/>
      <dgm:spPr/>
      <dgm:t>
        <a:bodyPr/>
        <a:lstStyle/>
        <a:p>
          <a:endParaRPr lang="en-US"/>
        </a:p>
      </dgm:t>
    </dgm:pt>
    <dgm:pt modelId="{4B15D9DF-4D59-4092-82D1-0C2E57605162}" type="sibTrans" cxnId="{5B6AC6FF-C7BC-45BB-9B69-413BC26FEB24}">
      <dgm:prSet/>
      <dgm:spPr/>
      <dgm:t>
        <a:bodyPr/>
        <a:lstStyle/>
        <a:p>
          <a:r>
            <a:rPr lang="en-US"/>
            <a:t>Sgt.</a:t>
          </a:r>
        </a:p>
      </dgm:t>
    </dgm:pt>
    <dgm:pt modelId="{A7D4B45A-1C4D-4278-969F-67C5B77885B9}">
      <dgm:prSet/>
      <dgm:spPr/>
      <dgm:t>
        <a:bodyPr/>
        <a:lstStyle/>
        <a:p>
          <a:r>
            <a:rPr lang="en-US"/>
            <a:t>SPOE</a:t>
          </a:r>
        </a:p>
      </dgm:t>
    </dgm:pt>
    <dgm:pt modelId="{8DE3EAF8-894C-474C-A20E-D8718D5C3AF4}" type="parTrans" cxnId="{F11BC133-D03F-453D-9637-EA120C62E924}">
      <dgm:prSet/>
      <dgm:spPr/>
      <dgm:t>
        <a:bodyPr/>
        <a:lstStyle/>
        <a:p>
          <a:endParaRPr lang="en-US"/>
        </a:p>
      </dgm:t>
    </dgm:pt>
    <dgm:pt modelId="{35EF446D-33B8-4330-8160-7503C1868068}" type="sibTrans" cxnId="{F11BC133-D03F-453D-9637-EA120C62E924}">
      <dgm:prSet/>
      <dgm:spPr/>
      <dgm:t>
        <a:bodyPr/>
        <a:lstStyle/>
        <a:p>
          <a:r>
            <a:rPr lang="en-US"/>
            <a:t>Sgt.</a:t>
          </a:r>
        </a:p>
      </dgm:t>
    </dgm:pt>
    <dgm:pt modelId="{B6D46C10-A9D4-4D33-B01D-A907B1745499}">
      <dgm:prSet/>
      <dgm:spPr/>
      <dgm:t>
        <a:bodyPr/>
        <a:lstStyle/>
        <a:p>
          <a:r>
            <a:rPr lang="en-US"/>
            <a:t>LPOE</a:t>
          </a:r>
        </a:p>
      </dgm:t>
    </dgm:pt>
    <dgm:pt modelId="{EBCC9705-7750-47BD-91D2-7AFB1E978E4F}" type="parTrans" cxnId="{27C9CFBB-B3B1-4077-A48F-BADFAAC2FAB2}">
      <dgm:prSet/>
      <dgm:spPr/>
      <dgm:t>
        <a:bodyPr/>
        <a:lstStyle/>
        <a:p>
          <a:endParaRPr lang="en-US"/>
        </a:p>
      </dgm:t>
    </dgm:pt>
    <dgm:pt modelId="{FFFD3317-83E5-4699-BCD3-C5CEB5469767}" type="sibTrans" cxnId="{27C9CFBB-B3B1-4077-A48F-BADFAAC2FAB2}">
      <dgm:prSet/>
      <dgm:spPr/>
      <dgm:t>
        <a:bodyPr/>
        <a:lstStyle/>
        <a:p>
          <a:r>
            <a:rPr lang="en-US"/>
            <a:t>Sgt.</a:t>
          </a:r>
        </a:p>
      </dgm:t>
    </dgm:pt>
    <dgm:pt modelId="{2DE9B66D-46E0-46D7-B9DE-E3C372B79727}">
      <dgm:prSet/>
      <dgm:spPr/>
      <dgm:t>
        <a:bodyPr/>
        <a:lstStyle/>
        <a:p>
          <a:r>
            <a:rPr lang="en-US"/>
            <a:t>BRYPOE</a:t>
          </a:r>
        </a:p>
      </dgm:t>
    </dgm:pt>
    <dgm:pt modelId="{B71F5BA5-58A7-44F5-906B-CAC3C28A1D19}" type="parTrans" cxnId="{0FD01C5B-6428-42E0-9D7A-308006341CD9}">
      <dgm:prSet/>
      <dgm:spPr/>
      <dgm:t>
        <a:bodyPr/>
        <a:lstStyle/>
        <a:p>
          <a:endParaRPr lang="en-US"/>
        </a:p>
      </dgm:t>
    </dgm:pt>
    <dgm:pt modelId="{B01330B3-1E43-4A60-987D-64FED5BB342A}" type="sibTrans" cxnId="{0FD01C5B-6428-42E0-9D7A-308006341CD9}">
      <dgm:prSet/>
      <dgm:spPr/>
      <dgm:t>
        <a:bodyPr/>
        <a:lstStyle/>
        <a:p>
          <a:r>
            <a:rPr lang="en-US"/>
            <a:t>Sgt.</a:t>
          </a:r>
        </a:p>
      </dgm:t>
    </dgm:pt>
    <dgm:pt modelId="{AD718184-4964-4BA4-8C66-8B9AD442CFB1}">
      <dgm:prSet/>
      <dgm:spPr/>
      <dgm:t>
        <a:bodyPr/>
        <a:lstStyle/>
        <a:p>
          <a:r>
            <a:rPr lang="en-US"/>
            <a:t>Hugo</a:t>
          </a:r>
        </a:p>
      </dgm:t>
    </dgm:pt>
    <dgm:pt modelId="{6825A6B6-8E0A-4AF2-B86A-018F3E56D244}" type="parTrans" cxnId="{59161B04-73EE-4BFD-880B-ADA390EABAAC}">
      <dgm:prSet/>
      <dgm:spPr/>
      <dgm:t>
        <a:bodyPr/>
        <a:lstStyle/>
        <a:p>
          <a:endParaRPr lang="en-US"/>
        </a:p>
      </dgm:t>
    </dgm:pt>
    <dgm:pt modelId="{FF375D54-75E2-4F31-95E7-DE7EC0396D72}" type="sibTrans" cxnId="{59161B04-73EE-4BFD-880B-ADA390EABAAC}">
      <dgm:prSet/>
      <dgm:spPr/>
      <dgm:t>
        <a:bodyPr/>
        <a:lstStyle/>
        <a:p>
          <a:r>
            <a:rPr lang="en-US"/>
            <a:t>Sgt.</a:t>
          </a:r>
        </a:p>
      </dgm:t>
    </dgm:pt>
    <dgm:pt modelId="{2C254063-875C-4B48-8140-6DAA73695DD5}">
      <dgm:prSet/>
      <dgm:spPr/>
      <dgm:t>
        <a:bodyPr/>
        <a:lstStyle/>
        <a:p>
          <a:r>
            <a:rPr lang="en-US"/>
            <a:t>Davis</a:t>
          </a:r>
        </a:p>
      </dgm:t>
    </dgm:pt>
    <dgm:pt modelId="{57B13FF9-30CA-42FB-8B60-9729B34757C1}" type="parTrans" cxnId="{AE3F921F-07C5-4BF7-8420-2D4F9D82622C}">
      <dgm:prSet/>
      <dgm:spPr/>
      <dgm:t>
        <a:bodyPr/>
        <a:lstStyle/>
        <a:p>
          <a:endParaRPr lang="en-US"/>
        </a:p>
      </dgm:t>
    </dgm:pt>
    <dgm:pt modelId="{36A0B8E0-E39A-4290-965F-A5B6A846B647}" type="sibTrans" cxnId="{AE3F921F-07C5-4BF7-8420-2D4F9D82622C}">
      <dgm:prSet/>
      <dgm:spPr/>
      <dgm:t>
        <a:bodyPr/>
        <a:lstStyle/>
        <a:p>
          <a:r>
            <a:rPr lang="en-US"/>
            <a:t>Sgt.</a:t>
          </a:r>
        </a:p>
      </dgm:t>
    </dgm:pt>
    <dgm:pt modelId="{69C3045C-00B6-40D4-B142-CA5920A6641D}">
      <dgm:prSet/>
      <dgm:spPr/>
      <dgm:t>
        <a:bodyPr/>
        <a:lstStyle/>
        <a:p>
          <a:r>
            <a:rPr lang="en-US"/>
            <a:t>Officers</a:t>
          </a:r>
        </a:p>
      </dgm:t>
    </dgm:pt>
    <dgm:pt modelId="{14BD24C7-62B8-4ED1-AB4F-BCBCA0483F5B}" type="parTrans" cxnId="{FC1AAB06-237C-4508-A10A-DD1D480847E1}">
      <dgm:prSet/>
      <dgm:spPr/>
      <dgm:t>
        <a:bodyPr/>
        <a:lstStyle/>
        <a:p>
          <a:endParaRPr lang="en-US"/>
        </a:p>
      </dgm:t>
    </dgm:pt>
    <dgm:pt modelId="{6FA569EC-2F32-4329-AA24-588BF53A1046}" type="sibTrans" cxnId="{FC1AAB06-237C-4508-A10A-DD1D480847E1}">
      <dgm:prSet/>
      <dgm:spPr/>
      <dgm:t>
        <a:bodyPr/>
        <a:lstStyle/>
        <a:p>
          <a:endParaRPr lang="en-US"/>
        </a:p>
      </dgm:t>
    </dgm:pt>
    <dgm:pt modelId="{2D08938B-A551-4592-A8FF-E56DD40B5C24}">
      <dgm:prSet/>
      <dgm:spPr/>
      <dgm:t>
        <a:bodyPr/>
        <a:lstStyle/>
        <a:p>
          <a:r>
            <a:rPr lang="en-US"/>
            <a:t>Officers</a:t>
          </a:r>
        </a:p>
      </dgm:t>
    </dgm:pt>
    <dgm:pt modelId="{1B773775-37FF-4C8A-A5CC-F00C4E6AE86C}" type="parTrans" cxnId="{A6110529-DC0F-4BB6-B263-657C3646366F}">
      <dgm:prSet/>
      <dgm:spPr/>
      <dgm:t>
        <a:bodyPr/>
        <a:lstStyle/>
        <a:p>
          <a:endParaRPr lang="en-US"/>
        </a:p>
      </dgm:t>
    </dgm:pt>
    <dgm:pt modelId="{BEA82C56-E595-4B63-A903-6B5DF1948A66}" type="sibTrans" cxnId="{A6110529-DC0F-4BB6-B263-657C3646366F}">
      <dgm:prSet/>
      <dgm:spPr/>
      <dgm:t>
        <a:bodyPr/>
        <a:lstStyle/>
        <a:p>
          <a:endParaRPr lang="en-US"/>
        </a:p>
      </dgm:t>
    </dgm:pt>
    <dgm:pt modelId="{BF48F007-B3CF-41BD-A7D5-B498039C21CE}">
      <dgm:prSet/>
      <dgm:spPr/>
      <dgm:t>
        <a:bodyPr/>
        <a:lstStyle/>
        <a:p>
          <a:r>
            <a:rPr lang="en-US"/>
            <a:t>Officers</a:t>
          </a:r>
        </a:p>
      </dgm:t>
    </dgm:pt>
    <dgm:pt modelId="{175A780C-3E22-4088-BF4E-E2F0F877D18A}" type="parTrans" cxnId="{9DB526EB-9045-43C0-8293-603D2BBFC034}">
      <dgm:prSet/>
      <dgm:spPr/>
      <dgm:t>
        <a:bodyPr/>
        <a:lstStyle/>
        <a:p>
          <a:endParaRPr lang="en-US"/>
        </a:p>
      </dgm:t>
    </dgm:pt>
    <dgm:pt modelId="{9987687B-E4D3-40DD-9B7E-52E477761C29}" type="sibTrans" cxnId="{9DB526EB-9045-43C0-8293-603D2BBFC034}">
      <dgm:prSet/>
      <dgm:spPr/>
      <dgm:t>
        <a:bodyPr/>
        <a:lstStyle/>
        <a:p>
          <a:endParaRPr lang="en-US"/>
        </a:p>
      </dgm:t>
    </dgm:pt>
    <dgm:pt modelId="{2117AF38-842C-4A29-A7EB-D23C6D61A752}">
      <dgm:prSet/>
      <dgm:spPr/>
      <dgm:t>
        <a:bodyPr/>
        <a:lstStyle/>
        <a:p>
          <a:r>
            <a:rPr lang="en-US"/>
            <a:t>Officers</a:t>
          </a:r>
        </a:p>
      </dgm:t>
    </dgm:pt>
    <dgm:pt modelId="{4B544D9A-80CD-44F9-B480-C47A9AD3AD5D}" type="parTrans" cxnId="{8CAD16F8-CA1C-472B-B045-9E4BAF6A0256}">
      <dgm:prSet/>
      <dgm:spPr/>
      <dgm:t>
        <a:bodyPr/>
        <a:lstStyle/>
        <a:p>
          <a:endParaRPr lang="en-US"/>
        </a:p>
      </dgm:t>
    </dgm:pt>
    <dgm:pt modelId="{6D5732F8-F062-445E-9C5D-5C5EDE713CE6}" type="sibTrans" cxnId="{8CAD16F8-CA1C-472B-B045-9E4BAF6A0256}">
      <dgm:prSet/>
      <dgm:spPr/>
      <dgm:t>
        <a:bodyPr/>
        <a:lstStyle/>
        <a:p>
          <a:endParaRPr lang="en-US"/>
        </a:p>
      </dgm:t>
    </dgm:pt>
    <dgm:pt modelId="{09583E48-A5B9-49BC-BF1D-3FE31FC643F6}">
      <dgm:prSet/>
      <dgm:spPr/>
      <dgm:t>
        <a:bodyPr/>
        <a:lstStyle/>
        <a:p>
          <a:r>
            <a:rPr lang="en-US"/>
            <a:t>Officers</a:t>
          </a:r>
        </a:p>
      </dgm:t>
    </dgm:pt>
    <dgm:pt modelId="{4578B4A4-2011-47C7-B573-D0A17E60F5E3}" type="parTrans" cxnId="{5F66FCCF-B13E-4747-B0C4-56BF7FC6F1D8}">
      <dgm:prSet/>
      <dgm:spPr/>
      <dgm:t>
        <a:bodyPr/>
        <a:lstStyle/>
        <a:p>
          <a:endParaRPr lang="en-US"/>
        </a:p>
      </dgm:t>
    </dgm:pt>
    <dgm:pt modelId="{39F5327C-25A2-4AF4-9A6A-E58C4D81BAF5}" type="sibTrans" cxnId="{5F66FCCF-B13E-4747-B0C4-56BF7FC6F1D8}">
      <dgm:prSet/>
      <dgm:spPr/>
      <dgm:t>
        <a:bodyPr/>
        <a:lstStyle/>
        <a:p>
          <a:endParaRPr lang="en-US"/>
        </a:p>
      </dgm:t>
    </dgm:pt>
    <dgm:pt modelId="{B0F2D6A2-D6B9-4BEA-92E8-6753E87F0E6C}">
      <dgm:prSet/>
      <dgm:spPr/>
      <dgm:t>
        <a:bodyPr/>
        <a:lstStyle/>
        <a:p>
          <a:r>
            <a:rPr lang="en-US"/>
            <a:t>Officers</a:t>
          </a:r>
        </a:p>
      </dgm:t>
    </dgm:pt>
    <dgm:pt modelId="{E95B3BC6-B6A0-4125-97EF-643651D2C86D}" type="parTrans" cxnId="{AFF0DE55-A6FD-4CEE-B4C2-AEA1EBEBAFB0}">
      <dgm:prSet/>
      <dgm:spPr/>
      <dgm:t>
        <a:bodyPr/>
        <a:lstStyle/>
        <a:p>
          <a:endParaRPr lang="en-US"/>
        </a:p>
      </dgm:t>
    </dgm:pt>
    <dgm:pt modelId="{A01F0C83-1D99-4F07-9F22-3CFB4C0E4BCE}" type="sibTrans" cxnId="{AFF0DE55-A6FD-4CEE-B4C2-AEA1EBEBAFB0}">
      <dgm:prSet/>
      <dgm:spPr/>
      <dgm:t>
        <a:bodyPr/>
        <a:lstStyle/>
        <a:p>
          <a:endParaRPr lang="en-US"/>
        </a:p>
      </dgm:t>
    </dgm:pt>
    <dgm:pt modelId="{9B773589-4D1F-4E98-AF6E-3FC5DE6AC527}">
      <dgm:prSet/>
      <dgm:spPr/>
      <dgm:t>
        <a:bodyPr/>
        <a:lstStyle/>
        <a:p>
          <a:r>
            <a:rPr lang="en-US"/>
            <a:t>Officers</a:t>
          </a:r>
        </a:p>
      </dgm:t>
    </dgm:pt>
    <dgm:pt modelId="{2335570B-B3B3-4F8A-857A-FB5CCD64E77C}" type="parTrans" cxnId="{2E333D4D-DC1C-423E-A15D-30B569F036D3}">
      <dgm:prSet/>
      <dgm:spPr/>
      <dgm:t>
        <a:bodyPr/>
        <a:lstStyle/>
        <a:p>
          <a:endParaRPr lang="en-US"/>
        </a:p>
      </dgm:t>
    </dgm:pt>
    <dgm:pt modelId="{5E076DB6-E4C1-4C28-A1BA-FA2214C98F57}" type="sibTrans" cxnId="{2E333D4D-DC1C-423E-A15D-30B569F036D3}">
      <dgm:prSet/>
      <dgm:spPr/>
      <dgm:t>
        <a:bodyPr/>
        <a:lstStyle/>
        <a:p>
          <a:endParaRPr lang="en-US"/>
        </a:p>
      </dgm:t>
    </dgm:pt>
    <dgm:pt modelId="{D24B4479-C975-4E54-A049-29A756FD720E}">
      <dgm:prSet/>
      <dgm:spPr/>
      <dgm:t>
        <a:bodyPr/>
        <a:lstStyle/>
        <a:p>
          <a:r>
            <a:rPr lang="en-US"/>
            <a:t>Officers</a:t>
          </a:r>
        </a:p>
      </dgm:t>
    </dgm:pt>
    <dgm:pt modelId="{B3C5599D-4278-4D63-B375-E8B910DD40F5}" type="parTrans" cxnId="{691A5A74-1583-4FD1-A3C6-8F28D515BD0D}">
      <dgm:prSet/>
      <dgm:spPr/>
      <dgm:t>
        <a:bodyPr/>
        <a:lstStyle/>
        <a:p>
          <a:endParaRPr lang="en-US"/>
        </a:p>
      </dgm:t>
    </dgm:pt>
    <dgm:pt modelId="{F24C4EE4-AF4A-4FB6-A378-ECCDC48AF8D2}" type="sibTrans" cxnId="{691A5A74-1583-4FD1-A3C6-8F28D515BD0D}">
      <dgm:prSet/>
      <dgm:spPr/>
      <dgm:t>
        <a:bodyPr/>
        <a:lstStyle/>
        <a:p>
          <a:endParaRPr lang="en-US"/>
        </a:p>
      </dgm:t>
    </dgm:pt>
    <dgm:pt modelId="{B99B9C60-8827-4D90-AAAE-90D1B6B85B73}">
      <dgm:prSet/>
      <dgm:spPr/>
      <dgm:t>
        <a:bodyPr/>
        <a:lstStyle/>
        <a:p>
          <a:r>
            <a:rPr lang="en-US"/>
            <a:t>Officers</a:t>
          </a:r>
        </a:p>
      </dgm:t>
    </dgm:pt>
    <dgm:pt modelId="{049154ED-BC28-4C22-86CE-EE17C8562C3B}" type="parTrans" cxnId="{E81422C6-6BB9-4F00-B1E9-14B523F3F896}">
      <dgm:prSet/>
      <dgm:spPr/>
      <dgm:t>
        <a:bodyPr/>
        <a:lstStyle/>
        <a:p>
          <a:endParaRPr lang="en-US"/>
        </a:p>
      </dgm:t>
    </dgm:pt>
    <dgm:pt modelId="{A7BA7837-52DA-4583-8A72-90757C57504F}" type="sibTrans" cxnId="{E81422C6-6BB9-4F00-B1E9-14B523F3F896}">
      <dgm:prSet/>
      <dgm:spPr/>
      <dgm:t>
        <a:bodyPr/>
        <a:lstStyle/>
        <a:p>
          <a:endParaRPr lang="en-US"/>
        </a:p>
      </dgm:t>
    </dgm:pt>
    <dgm:pt modelId="{611F6169-6483-45A7-89AD-088EEF15D4FD}" type="pres">
      <dgm:prSet presAssocID="{CDA4202F-7771-4A68-AEAF-927BAB14A3C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6C86688-63AC-486B-ABEB-79C8CCD8F25B}" type="pres">
      <dgm:prSet presAssocID="{840565A0-639C-42E5-868C-89D0B393D4EE}" presName="hierRoot1" presStyleCnt="0">
        <dgm:presLayoutVars>
          <dgm:hierBranch val="init"/>
        </dgm:presLayoutVars>
      </dgm:prSet>
      <dgm:spPr/>
    </dgm:pt>
    <dgm:pt modelId="{5373BF0E-C9CD-4E71-BE48-283158843BE9}" type="pres">
      <dgm:prSet presAssocID="{840565A0-639C-42E5-868C-89D0B393D4EE}" presName="rootComposite1" presStyleCnt="0"/>
      <dgm:spPr/>
    </dgm:pt>
    <dgm:pt modelId="{F6D5E30F-486A-4FED-93C7-72B4E9BD5970}" type="pres">
      <dgm:prSet presAssocID="{840565A0-639C-42E5-868C-89D0B393D4EE}" presName="rootText1" presStyleLbl="node0" presStyleIdx="0" presStyleCnt="1">
        <dgm:presLayoutVars>
          <dgm:chMax/>
          <dgm:chPref val="3"/>
        </dgm:presLayoutVars>
      </dgm:prSet>
      <dgm:spPr/>
    </dgm:pt>
    <dgm:pt modelId="{86CC2255-3BCE-42E5-BEB1-04A6F52AD028}" type="pres">
      <dgm:prSet presAssocID="{840565A0-639C-42E5-868C-89D0B393D4EE}" presName="titleText1" presStyleLbl="fgAcc0" presStyleIdx="0" presStyleCnt="1">
        <dgm:presLayoutVars>
          <dgm:chMax val="0"/>
          <dgm:chPref val="0"/>
        </dgm:presLayoutVars>
      </dgm:prSet>
      <dgm:spPr/>
    </dgm:pt>
    <dgm:pt modelId="{D742607C-0652-4E53-ABD2-3D7BB6E7BF2E}" type="pres">
      <dgm:prSet presAssocID="{840565A0-639C-42E5-868C-89D0B393D4EE}" presName="rootConnector1" presStyleLbl="node1" presStyleIdx="0" presStyleCnt="27"/>
      <dgm:spPr/>
    </dgm:pt>
    <dgm:pt modelId="{162A888E-EC43-45BF-A0C7-0BD424C059CD}" type="pres">
      <dgm:prSet presAssocID="{840565A0-639C-42E5-868C-89D0B393D4EE}" presName="hierChild2" presStyleCnt="0"/>
      <dgm:spPr/>
    </dgm:pt>
    <dgm:pt modelId="{2027104C-7B33-4EDD-8F0D-D94BD4852660}" type="pres">
      <dgm:prSet presAssocID="{C507C4D2-B31B-41D2-B1A1-73BC4F14BA91}" presName="Name37" presStyleLbl="parChTrans1D2" presStyleIdx="0" presStyleCnt="3"/>
      <dgm:spPr/>
    </dgm:pt>
    <dgm:pt modelId="{049F17B5-D045-46F2-A258-FB7F3D47DA07}" type="pres">
      <dgm:prSet presAssocID="{6A981058-43AA-4F97-A56D-DC5784F03263}" presName="hierRoot2" presStyleCnt="0">
        <dgm:presLayoutVars>
          <dgm:hierBranch val="init"/>
        </dgm:presLayoutVars>
      </dgm:prSet>
      <dgm:spPr/>
    </dgm:pt>
    <dgm:pt modelId="{3414BBA2-8EAB-42CB-8456-ADF0CBAE8F88}" type="pres">
      <dgm:prSet presAssocID="{6A981058-43AA-4F97-A56D-DC5784F03263}" presName="rootComposite" presStyleCnt="0"/>
      <dgm:spPr/>
    </dgm:pt>
    <dgm:pt modelId="{91FE6C85-9A03-4456-9700-C4EAE387F36B}" type="pres">
      <dgm:prSet presAssocID="{6A981058-43AA-4F97-A56D-DC5784F03263}" presName="rootText" presStyleLbl="node1" presStyleIdx="0" presStyleCnt="27">
        <dgm:presLayoutVars>
          <dgm:chMax/>
          <dgm:chPref val="3"/>
        </dgm:presLayoutVars>
      </dgm:prSet>
      <dgm:spPr/>
    </dgm:pt>
    <dgm:pt modelId="{326F4436-F15D-4CB0-B090-26681895E155}" type="pres">
      <dgm:prSet presAssocID="{6A981058-43AA-4F97-A56D-DC5784F03263}" presName="titleText2" presStyleLbl="fgAcc1" presStyleIdx="0" presStyleCnt="27">
        <dgm:presLayoutVars>
          <dgm:chMax val="0"/>
          <dgm:chPref val="0"/>
        </dgm:presLayoutVars>
      </dgm:prSet>
      <dgm:spPr/>
    </dgm:pt>
    <dgm:pt modelId="{52D5B9DA-AC8B-40AD-AEFF-A3E7D582A291}" type="pres">
      <dgm:prSet presAssocID="{6A981058-43AA-4F97-A56D-DC5784F03263}" presName="rootConnector" presStyleLbl="node2" presStyleIdx="0" presStyleCnt="0"/>
      <dgm:spPr/>
    </dgm:pt>
    <dgm:pt modelId="{930DE93D-BB29-4135-A3EF-71601114CB6F}" type="pres">
      <dgm:prSet presAssocID="{6A981058-43AA-4F97-A56D-DC5784F03263}" presName="hierChild4" presStyleCnt="0"/>
      <dgm:spPr/>
    </dgm:pt>
    <dgm:pt modelId="{6594BA87-D66B-4FA3-83A1-4B45AFAC2E85}" type="pres">
      <dgm:prSet presAssocID="{223030C7-CB2F-4E61-BD1E-2FCCB88D4986}" presName="Name37" presStyleLbl="parChTrans1D3" presStyleIdx="0" presStyleCnt="5"/>
      <dgm:spPr/>
    </dgm:pt>
    <dgm:pt modelId="{22315FDD-146E-4212-BB45-DF5D1BF010F3}" type="pres">
      <dgm:prSet presAssocID="{F5134B82-FD0A-4BB1-83D6-F46E19840AF8}" presName="hierRoot2" presStyleCnt="0">
        <dgm:presLayoutVars>
          <dgm:hierBranch val="init"/>
        </dgm:presLayoutVars>
      </dgm:prSet>
      <dgm:spPr/>
    </dgm:pt>
    <dgm:pt modelId="{317F7071-0B77-4886-848E-5AFD35D822C1}" type="pres">
      <dgm:prSet presAssocID="{F5134B82-FD0A-4BB1-83D6-F46E19840AF8}" presName="rootComposite" presStyleCnt="0"/>
      <dgm:spPr/>
    </dgm:pt>
    <dgm:pt modelId="{DD4F485F-71BC-4E32-8F69-3EDDB180C8EE}" type="pres">
      <dgm:prSet presAssocID="{F5134B82-FD0A-4BB1-83D6-F46E19840AF8}" presName="rootText" presStyleLbl="node1" presStyleIdx="1" presStyleCnt="27">
        <dgm:presLayoutVars>
          <dgm:chMax/>
          <dgm:chPref val="3"/>
        </dgm:presLayoutVars>
      </dgm:prSet>
      <dgm:spPr/>
    </dgm:pt>
    <dgm:pt modelId="{51E45550-A98B-464F-A98B-E25580D09A92}" type="pres">
      <dgm:prSet presAssocID="{F5134B82-FD0A-4BB1-83D6-F46E19840AF8}" presName="titleText2" presStyleLbl="fgAcc1" presStyleIdx="1" presStyleCnt="27">
        <dgm:presLayoutVars>
          <dgm:chMax val="0"/>
          <dgm:chPref val="0"/>
        </dgm:presLayoutVars>
      </dgm:prSet>
      <dgm:spPr/>
    </dgm:pt>
    <dgm:pt modelId="{DF820E67-4D97-4625-8404-C9628C08C665}" type="pres">
      <dgm:prSet presAssocID="{F5134B82-FD0A-4BB1-83D6-F46E19840AF8}" presName="rootConnector" presStyleLbl="node3" presStyleIdx="0" presStyleCnt="0"/>
      <dgm:spPr/>
    </dgm:pt>
    <dgm:pt modelId="{F9BA555E-32A3-4603-8E24-32271FCCD0ED}" type="pres">
      <dgm:prSet presAssocID="{F5134B82-FD0A-4BB1-83D6-F46E19840AF8}" presName="hierChild4" presStyleCnt="0"/>
      <dgm:spPr/>
    </dgm:pt>
    <dgm:pt modelId="{86ECFBD7-ADF5-4059-87C6-C368E657E80E}" type="pres">
      <dgm:prSet presAssocID="{F5134B82-FD0A-4BB1-83D6-F46E19840AF8}" presName="hierChild5" presStyleCnt="0"/>
      <dgm:spPr/>
    </dgm:pt>
    <dgm:pt modelId="{BA173016-25C8-485C-BBE4-C3C5BBFF1214}" type="pres">
      <dgm:prSet presAssocID="{6A981058-43AA-4F97-A56D-DC5784F03263}" presName="hierChild5" presStyleCnt="0"/>
      <dgm:spPr/>
    </dgm:pt>
    <dgm:pt modelId="{C8613E07-EB60-429C-8AB8-9E17547858F6}" type="pres">
      <dgm:prSet presAssocID="{16ED5BDF-C834-4098-B729-D5383D3F3984}" presName="Name37" presStyleLbl="parChTrans1D2" presStyleIdx="1" presStyleCnt="3"/>
      <dgm:spPr/>
    </dgm:pt>
    <dgm:pt modelId="{19DB7996-6AE0-4017-BCDB-B396DB954E13}" type="pres">
      <dgm:prSet presAssocID="{3379575A-8112-477B-A82B-86E112AB5738}" presName="hierRoot2" presStyleCnt="0">
        <dgm:presLayoutVars>
          <dgm:hierBranch val="init"/>
        </dgm:presLayoutVars>
      </dgm:prSet>
      <dgm:spPr/>
    </dgm:pt>
    <dgm:pt modelId="{52332130-471F-4360-A60B-C10C07694424}" type="pres">
      <dgm:prSet presAssocID="{3379575A-8112-477B-A82B-86E112AB5738}" presName="rootComposite" presStyleCnt="0"/>
      <dgm:spPr/>
    </dgm:pt>
    <dgm:pt modelId="{4D8BD6EE-87CE-4862-82AE-60BD0FC3199B}" type="pres">
      <dgm:prSet presAssocID="{3379575A-8112-477B-A82B-86E112AB5738}" presName="rootText" presStyleLbl="node1" presStyleIdx="2" presStyleCnt="27">
        <dgm:presLayoutVars>
          <dgm:chMax/>
          <dgm:chPref val="3"/>
        </dgm:presLayoutVars>
      </dgm:prSet>
      <dgm:spPr/>
    </dgm:pt>
    <dgm:pt modelId="{B5431CBF-296E-42E6-BA7F-7E2C6CDC8EA3}" type="pres">
      <dgm:prSet presAssocID="{3379575A-8112-477B-A82B-86E112AB5738}" presName="titleText2" presStyleLbl="fgAcc1" presStyleIdx="2" presStyleCnt="27">
        <dgm:presLayoutVars>
          <dgm:chMax val="0"/>
          <dgm:chPref val="0"/>
        </dgm:presLayoutVars>
      </dgm:prSet>
      <dgm:spPr/>
    </dgm:pt>
    <dgm:pt modelId="{47E3A8B7-4D67-4475-9CAE-EF988C07D809}" type="pres">
      <dgm:prSet presAssocID="{3379575A-8112-477B-A82B-86E112AB5738}" presName="rootConnector" presStyleLbl="node2" presStyleIdx="0" presStyleCnt="0"/>
      <dgm:spPr/>
    </dgm:pt>
    <dgm:pt modelId="{FA0CD322-C72F-41E4-93B7-E0CB81703DD7}" type="pres">
      <dgm:prSet presAssocID="{3379575A-8112-477B-A82B-86E112AB5738}" presName="hierChild4" presStyleCnt="0"/>
      <dgm:spPr/>
    </dgm:pt>
    <dgm:pt modelId="{803E95FD-D0A9-4B76-9678-61AFC66BE6FD}" type="pres">
      <dgm:prSet presAssocID="{D78992BE-6D77-4AB4-8535-1752618B9CAE}" presName="Name37" presStyleLbl="parChTrans1D3" presStyleIdx="1" presStyleCnt="5"/>
      <dgm:spPr/>
    </dgm:pt>
    <dgm:pt modelId="{89413509-5EE3-41A2-AB84-E5DB21D083B1}" type="pres">
      <dgm:prSet presAssocID="{2BB9A23E-EA69-4B8E-B751-C4D21AE33E7A}" presName="hierRoot2" presStyleCnt="0">
        <dgm:presLayoutVars>
          <dgm:hierBranch val="init"/>
        </dgm:presLayoutVars>
      </dgm:prSet>
      <dgm:spPr/>
    </dgm:pt>
    <dgm:pt modelId="{16803A85-647A-4118-AB0F-A0553EB87D7B}" type="pres">
      <dgm:prSet presAssocID="{2BB9A23E-EA69-4B8E-B751-C4D21AE33E7A}" presName="rootComposite" presStyleCnt="0"/>
      <dgm:spPr/>
    </dgm:pt>
    <dgm:pt modelId="{3C5777AE-7CFF-4A50-ABD7-FDDE089BB194}" type="pres">
      <dgm:prSet presAssocID="{2BB9A23E-EA69-4B8E-B751-C4D21AE33E7A}" presName="rootText" presStyleLbl="node1" presStyleIdx="3" presStyleCnt="27">
        <dgm:presLayoutVars>
          <dgm:chMax/>
          <dgm:chPref val="3"/>
        </dgm:presLayoutVars>
      </dgm:prSet>
      <dgm:spPr/>
    </dgm:pt>
    <dgm:pt modelId="{A8C39AEC-5E79-4CCA-BB82-96DF229BCE71}" type="pres">
      <dgm:prSet presAssocID="{2BB9A23E-EA69-4B8E-B751-C4D21AE33E7A}" presName="titleText2" presStyleLbl="fgAcc1" presStyleIdx="3" presStyleCnt="27">
        <dgm:presLayoutVars>
          <dgm:chMax val="0"/>
          <dgm:chPref val="0"/>
        </dgm:presLayoutVars>
      </dgm:prSet>
      <dgm:spPr/>
    </dgm:pt>
    <dgm:pt modelId="{34381AE5-05D9-47B1-BFC8-380079E4D726}" type="pres">
      <dgm:prSet presAssocID="{2BB9A23E-EA69-4B8E-B751-C4D21AE33E7A}" presName="rootConnector" presStyleLbl="node3" presStyleIdx="0" presStyleCnt="0"/>
      <dgm:spPr/>
    </dgm:pt>
    <dgm:pt modelId="{1AECA77A-920E-4A36-9468-BFF71A8105EE}" type="pres">
      <dgm:prSet presAssocID="{2BB9A23E-EA69-4B8E-B751-C4D21AE33E7A}" presName="hierChild4" presStyleCnt="0"/>
      <dgm:spPr/>
    </dgm:pt>
    <dgm:pt modelId="{C21FC74A-927D-4C43-9BF2-4CBF7172584B}" type="pres">
      <dgm:prSet presAssocID="{2BB9A23E-EA69-4B8E-B751-C4D21AE33E7A}" presName="hierChild5" presStyleCnt="0"/>
      <dgm:spPr/>
    </dgm:pt>
    <dgm:pt modelId="{3CEA40BF-5787-4354-B4E6-8C58713728AD}" type="pres">
      <dgm:prSet presAssocID="{49C30A7D-2BF7-416C-9346-A30BA3958F4A}" presName="Name37" presStyleLbl="parChTrans1D3" presStyleIdx="2" presStyleCnt="5"/>
      <dgm:spPr/>
    </dgm:pt>
    <dgm:pt modelId="{BD23EB5E-D6CB-4A07-A4A7-8E118DE1180A}" type="pres">
      <dgm:prSet presAssocID="{20EA8E47-7D92-4098-9396-C12C75115CA1}" presName="hierRoot2" presStyleCnt="0">
        <dgm:presLayoutVars>
          <dgm:hierBranch val="init"/>
        </dgm:presLayoutVars>
      </dgm:prSet>
      <dgm:spPr/>
    </dgm:pt>
    <dgm:pt modelId="{F7A8C280-F5DF-4180-81B0-28F8CAB5197B}" type="pres">
      <dgm:prSet presAssocID="{20EA8E47-7D92-4098-9396-C12C75115CA1}" presName="rootComposite" presStyleCnt="0"/>
      <dgm:spPr/>
    </dgm:pt>
    <dgm:pt modelId="{3A9649FB-7BD3-4D2C-A2C7-627CCEC1E09D}" type="pres">
      <dgm:prSet presAssocID="{20EA8E47-7D92-4098-9396-C12C75115CA1}" presName="rootText" presStyleLbl="node1" presStyleIdx="4" presStyleCnt="27">
        <dgm:presLayoutVars>
          <dgm:chMax/>
          <dgm:chPref val="3"/>
        </dgm:presLayoutVars>
      </dgm:prSet>
      <dgm:spPr/>
    </dgm:pt>
    <dgm:pt modelId="{44D11EA5-8705-46BB-8576-7BF2C8294C2D}" type="pres">
      <dgm:prSet presAssocID="{20EA8E47-7D92-4098-9396-C12C75115CA1}" presName="titleText2" presStyleLbl="fgAcc1" presStyleIdx="4" presStyleCnt="27">
        <dgm:presLayoutVars>
          <dgm:chMax val="0"/>
          <dgm:chPref val="0"/>
        </dgm:presLayoutVars>
      </dgm:prSet>
      <dgm:spPr/>
    </dgm:pt>
    <dgm:pt modelId="{296339EF-17D8-4D91-8C92-266E12BBDB0F}" type="pres">
      <dgm:prSet presAssocID="{20EA8E47-7D92-4098-9396-C12C75115CA1}" presName="rootConnector" presStyleLbl="node3" presStyleIdx="0" presStyleCnt="0"/>
      <dgm:spPr/>
    </dgm:pt>
    <dgm:pt modelId="{131F97E2-D376-4D9B-B677-85743D3D1B6F}" type="pres">
      <dgm:prSet presAssocID="{20EA8E47-7D92-4098-9396-C12C75115CA1}" presName="hierChild4" presStyleCnt="0"/>
      <dgm:spPr/>
    </dgm:pt>
    <dgm:pt modelId="{5EFA1ACA-9C9A-449F-964F-7C7CFDD75BA9}" type="pres">
      <dgm:prSet presAssocID="{0125220F-CAF5-401D-84A8-D87EC2828A29}" presName="Name37" presStyleLbl="parChTrans1D4" presStyleIdx="0" presStyleCnt="19"/>
      <dgm:spPr/>
    </dgm:pt>
    <dgm:pt modelId="{A5FD39EF-0A0E-4085-9F83-127385734054}" type="pres">
      <dgm:prSet presAssocID="{B90A3934-1D4B-41F7-9264-66D4D3093E1C}" presName="hierRoot2" presStyleCnt="0">
        <dgm:presLayoutVars>
          <dgm:hierBranch val="init"/>
        </dgm:presLayoutVars>
      </dgm:prSet>
      <dgm:spPr/>
    </dgm:pt>
    <dgm:pt modelId="{93F8855C-E8F1-48F7-8D38-1F98C737CC08}" type="pres">
      <dgm:prSet presAssocID="{B90A3934-1D4B-41F7-9264-66D4D3093E1C}" presName="rootComposite" presStyleCnt="0"/>
      <dgm:spPr/>
    </dgm:pt>
    <dgm:pt modelId="{B17927D6-DEBB-4393-B999-C3A376D43D11}" type="pres">
      <dgm:prSet presAssocID="{B90A3934-1D4B-41F7-9264-66D4D3093E1C}" presName="rootText" presStyleLbl="node1" presStyleIdx="5" presStyleCnt="27">
        <dgm:presLayoutVars>
          <dgm:chMax/>
          <dgm:chPref val="3"/>
        </dgm:presLayoutVars>
      </dgm:prSet>
      <dgm:spPr/>
    </dgm:pt>
    <dgm:pt modelId="{FFE1F366-D450-4D65-8854-E9EA61066483}" type="pres">
      <dgm:prSet presAssocID="{B90A3934-1D4B-41F7-9264-66D4D3093E1C}" presName="titleText2" presStyleLbl="fgAcc1" presStyleIdx="5" presStyleCnt="27">
        <dgm:presLayoutVars>
          <dgm:chMax val="0"/>
          <dgm:chPref val="0"/>
        </dgm:presLayoutVars>
      </dgm:prSet>
      <dgm:spPr/>
    </dgm:pt>
    <dgm:pt modelId="{6D2781C5-3606-4D0A-9957-5FCB1303C8D3}" type="pres">
      <dgm:prSet presAssocID="{B90A3934-1D4B-41F7-9264-66D4D3093E1C}" presName="rootConnector" presStyleLbl="node4" presStyleIdx="0" presStyleCnt="0"/>
      <dgm:spPr/>
    </dgm:pt>
    <dgm:pt modelId="{70467DB2-9164-426E-B3F3-E4AFBA4A7A16}" type="pres">
      <dgm:prSet presAssocID="{B90A3934-1D4B-41F7-9264-66D4D3093E1C}" presName="hierChild4" presStyleCnt="0"/>
      <dgm:spPr/>
    </dgm:pt>
    <dgm:pt modelId="{35F6EB60-CF25-4EA7-B147-33B283511A5B}" type="pres">
      <dgm:prSet presAssocID="{B90A3934-1D4B-41F7-9264-66D4D3093E1C}" presName="hierChild5" presStyleCnt="0"/>
      <dgm:spPr/>
    </dgm:pt>
    <dgm:pt modelId="{C901C8A8-20D5-45B5-9444-FA82B1A6566C}" type="pres">
      <dgm:prSet presAssocID="{20EA8E47-7D92-4098-9396-C12C75115CA1}" presName="hierChild5" presStyleCnt="0"/>
      <dgm:spPr/>
    </dgm:pt>
    <dgm:pt modelId="{D3BDF95A-0373-4C7A-9784-7847B3AEBCB8}" type="pres">
      <dgm:prSet presAssocID="{3379575A-8112-477B-A82B-86E112AB5738}" presName="hierChild5" presStyleCnt="0"/>
      <dgm:spPr/>
    </dgm:pt>
    <dgm:pt modelId="{D8EFC97D-9FE9-4A11-9019-0A597601A065}" type="pres">
      <dgm:prSet presAssocID="{12DCC858-6093-4E2E-A5FE-4844613AAF22}" presName="Name37" presStyleLbl="parChTrans1D2" presStyleIdx="2" presStyleCnt="3"/>
      <dgm:spPr/>
    </dgm:pt>
    <dgm:pt modelId="{29BF7631-2F80-4C58-A5FF-841075106727}" type="pres">
      <dgm:prSet presAssocID="{0BDDB431-4023-463B-9ED7-03AE69AF103C}" presName="hierRoot2" presStyleCnt="0">
        <dgm:presLayoutVars>
          <dgm:hierBranch val="init"/>
        </dgm:presLayoutVars>
      </dgm:prSet>
      <dgm:spPr/>
    </dgm:pt>
    <dgm:pt modelId="{C877DBEE-70A8-4B35-B559-9BA8A18874CF}" type="pres">
      <dgm:prSet presAssocID="{0BDDB431-4023-463B-9ED7-03AE69AF103C}" presName="rootComposite" presStyleCnt="0"/>
      <dgm:spPr/>
    </dgm:pt>
    <dgm:pt modelId="{2BD480AB-9035-4F6C-908C-3272871DFCE5}" type="pres">
      <dgm:prSet presAssocID="{0BDDB431-4023-463B-9ED7-03AE69AF103C}" presName="rootText" presStyleLbl="node1" presStyleIdx="6" presStyleCnt="27">
        <dgm:presLayoutVars>
          <dgm:chMax/>
          <dgm:chPref val="3"/>
        </dgm:presLayoutVars>
      </dgm:prSet>
      <dgm:spPr/>
    </dgm:pt>
    <dgm:pt modelId="{4C6B9A45-A5ED-4577-9F13-0F9F534407F4}" type="pres">
      <dgm:prSet presAssocID="{0BDDB431-4023-463B-9ED7-03AE69AF103C}" presName="titleText2" presStyleLbl="fgAcc1" presStyleIdx="6" presStyleCnt="27">
        <dgm:presLayoutVars>
          <dgm:chMax val="0"/>
          <dgm:chPref val="0"/>
        </dgm:presLayoutVars>
      </dgm:prSet>
      <dgm:spPr/>
    </dgm:pt>
    <dgm:pt modelId="{6243C0CF-13E5-4824-A0F8-65634FA77C12}" type="pres">
      <dgm:prSet presAssocID="{0BDDB431-4023-463B-9ED7-03AE69AF103C}" presName="rootConnector" presStyleLbl="node2" presStyleIdx="0" presStyleCnt="0"/>
      <dgm:spPr/>
    </dgm:pt>
    <dgm:pt modelId="{3BA0585F-A7E0-4084-A0C5-E200C9A4C23B}" type="pres">
      <dgm:prSet presAssocID="{0BDDB431-4023-463B-9ED7-03AE69AF103C}" presName="hierChild4" presStyleCnt="0"/>
      <dgm:spPr/>
    </dgm:pt>
    <dgm:pt modelId="{758BE7A4-9A9E-4043-AA36-819DF360FB2B}" type="pres">
      <dgm:prSet presAssocID="{A22643B0-6FEE-46C1-AC43-BF2C2CB2B1DF}" presName="Name37" presStyleLbl="parChTrans1D3" presStyleIdx="3" presStyleCnt="5"/>
      <dgm:spPr/>
    </dgm:pt>
    <dgm:pt modelId="{1616298B-5D43-4026-BA25-D79B79B8EFE9}" type="pres">
      <dgm:prSet presAssocID="{0476D1C0-375B-4962-981F-AD5507DE01F4}" presName="hierRoot2" presStyleCnt="0">
        <dgm:presLayoutVars>
          <dgm:hierBranch val="init"/>
        </dgm:presLayoutVars>
      </dgm:prSet>
      <dgm:spPr/>
    </dgm:pt>
    <dgm:pt modelId="{2E4BE878-33B3-45B0-B159-CB86D769B286}" type="pres">
      <dgm:prSet presAssocID="{0476D1C0-375B-4962-981F-AD5507DE01F4}" presName="rootComposite" presStyleCnt="0"/>
      <dgm:spPr/>
    </dgm:pt>
    <dgm:pt modelId="{845D3C05-EE03-46BC-9DF9-7DB2B21547AB}" type="pres">
      <dgm:prSet presAssocID="{0476D1C0-375B-4962-981F-AD5507DE01F4}" presName="rootText" presStyleLbl="node1" presStyleIdx="7" presStyleCnt="27">
        <dgm:presLayoutVars>
          <dgm:chMax/>
          <dgm:chPref val="3"/>
        </dgm:presLayoutVars>
      </dgm:prSet>
      <dgm:spPr/>
    </dgm:pt>
    <dgm:pt modelId="{0D36D5EF-A7CC-491F-A654-236FA1DCF576}" type="pres">
      <dgm:prSet presAssocID="{0476D1C0-375B-4962-981F-AD5507DE01F4}" presName="titleText2" presStyleLbl="fgAcc1" presStyleIdx="7" presStyleCnt="27">
        <dgm:presLayoutVars>
          <dgm:chMax val="0"/>
          <dgm:chPref val="0"/>
        </dgm:presLayoutVars>
      </dgm:prSet>
      <dgm:spPr/>
    </dgm:pt>
    <dgm:pt modelId="{84A8D887-56D3-4BF4-8FED-EEF48C07084B}" type="pres">
      <dgm:prSet presAssocID="{0476D1C0-375B-4962-981F-AD5507DE01F4}" presName="rootConnector" presStyleLbl="node3" presStyleIdx="0" presStyleCnt="0"/>
      <dgm:spPr/>
    </dgm:pt>
    <dgm:pt modelId="{A2120C04-3C0C-4781-8857-8C91B4AD36A7}" type="pres">
      <dgm:prSet presAssocID="{0476D1C0-375B-4962-981F-AD5507DE01F4}" presName="hierChild4" presStyleCnt="0"/>
      <dgm:spPr/>
    </dgm:pt>
    <dgm:pt modelId="{B9470BBD-00B1-4868-943D-7DC5478F8ED2}" type="pres">
      <dgm:prSet presAssocID="{E0BFA9A0-8450-485A-AEAC-BD860E003AB8}" presName="Name37" presStyleLbl="parChTrans1D4" presStyleIdx="1" presStyleCnt="19"/>
      <dgm:spPr/>
    </dgm:pt>
    <dgm:pt modelId="{6C8F2105-2D56-40CE-876E-7E991BDEA8F4}" type="pres">
      <dgm:prSet presAssocID="{4E78A5E1-E756-4A6C-BDC6-9A4326A41581}" presName="hierRoot2" presStyleCnt="0">
        <dgm:presLayoutVars>
          <dgm:hierBranch val="init"/>
        </dgm:presLayoutVars>
      </dgm:prSet>
      <dgm:spPr/>
    </dgm:pt>
    <dgm:pt modelId="{6771E94B-7553-41B0-A573-8441A8048F38}" type="pres">
      <dgm:prSet presAssocID="{4E78A5E1-E756-4A6C-BDC6-9A4326A41581}" presName="rootComposite" presStyleCnt="0"/>
      <dgm:spPr/>
    </dgm:pt>
    <dgm:pt modelId="{09259541-8278-4B15-95B9-F9C21896ECAF}" type="pres">
      <dgm:prSet presAssocID="{4E78A5E1-E756-4A6C-BDC6-9A4326A41581}" presName="rootText" presStyleLbl="node1" presStyleIdx="8" presStyleCnt="27">
        <dgm:presLayoutVars>
          <dgm:chMax/>
          <dgm:chPref val="3"/>
        </dgm:presLayoutVars>
      </dgm:prSet>
      <dgm:spPr/>
    </dgm:pt>
    <dgm:pt modelId="{256D775D-9105-4F1C-996C-D154568CE016}" type="pres">
      <dgm:prSet presAssocID="{4E78A5E1-E756-4A6C-BDC6-9A4326A41581}" presName="titleText2" presStyleLbl="fgAcc1" presStyleIdx="8" presStyleCnt="27">
        <dgm:presLayoutVars>
          <dgm:chMax val="0"/>
          <dgm:chPref val="0"/>
        </dgm:presLayoutVars>
      </dgm:prSet>
      <dgm:spPr/>
    </dgm:pt>
    <dgm:pt modelId="{D4C3DB19-9B2B-4221-B7B4-0F9F635FBE98}" type="pres">
      <dgm:prSet presAssocID="{4E78A5E1-E756-4A6C-BDC6-9A4326A41581}" presName="rootConnector" presStyleLbl="node4" presStyleIdx="0" presStyleCnt="0"/>
      <dgm:spPr/>
    </dgm:pt>
    <dgm:pt modelId="{F9E1A383-71B0-4FBE-A626-BAF07FE2F782}" type="pres">
      <dgm:prSet presAssocID="{4E78A5E1-E756-4A6C-BDC6-9A4326A41581}" presName="hierChild4" presStyleCnt="0"/>
      <dgm:spPr/>
    </dgm:pt>
    <dgm:pt modelId="{09F94F38-3822-47AF-8147-626A2E4F504E}" type="pres">
      <dgm:prSet presAssocID="{14BD24C7-62B8-4ED1-AB4F-BCBCA0483F5B}" presName="Name37" presStyleLbl="parChTrans1D4" presStyleIdx="2" presStyleCnt="19"/>
      <dgm:spPr/>
    </dgm:pt>
    <dgm:pt modelId="{DEA90377-25D4-4B41-ADCF-D774AE8AC1F1}" type="pres">
      <dgm:prSet presAssocID="{69C3045C-00B6-40D4-B142-CA5920A6641D}" presName="hierRoot2" presStyleCnt="0">
        <dgm:presLayoutVars>
          <dgm:hierBranch val="init"/>
        </dgm:presLayoutVars>
      </dgm:prSet>
      <dgm:spPr/>
    </dgm:pt>
    <dgm:pt modelId="{A3194A9C-1248-448F-BA87-4F8C7F014E26}" type="pres">
      <dgm:prSet presAssocID="{69C3045C-00B6-40D4-B142-CA5920A6641D}" presName="rootComposite" presStyleCnt="0"/>
      <dgm:spPr/>
    </dgm:pt>
    <dgm:pt modelId="{01BAF3A5-E655-4624-AA8F-5B2982E50F8A}" type="pres">
      <dgm:prSet presAssocID="{69C3045C-00B6-40D4-B142-CA5920A6641D}" presName="rootText" presStyleLbl="node1" presStyleIdx="9" presStyleCnt="27">
        <dgm:presLayoutVars>
          <dgm:chMax/>
          <dgm:chPref val="3"/>
        </dgm:presLayoutVars>
      </dgm:prSet>
      <dgm:spPr/>
    </dgm:pt>
    <dgm:pt modelId="{69BCC093-2F8F-461E-9707-621B25CA04D2}" type="pres">
      <dgm:prSet presAssocID="{69C3045C-00B6-40D4-B142-CA5920A6641D}" presName="titleText2" presStyleLbl="fgAcc1" presStyleIdx="9" presStyleCnt="27">
        <dgm:presLayoutVars>
          <dgm:chMax val="0"/>
          <dgm:chPref val="0"/>
        </dgm:presLayoutVars>
      </dgm:prSet>
      <dgm:spPr/>
    </dgm:pt>
    <dgm:pt modelId="{74A6AC49-DEB0-431A-A3E9-E81029DED9EB}" type="pres">
      <dgm:prSet presAssocID="{69C3045C-00B6-40D4-B142-CA5920A6641D}" presName="rootConnector" presStyleLbl="node4" presStyleIdx="0" presStyleCnt="0"/>
      <dgm:spPr/>
    </dgm:pt>
    <dgm:pt modelId="{38BD348E-09F0-4774-B974-6EFA7B647F71}" type="pres">
      <dgm:prSet presAssocID="{69C3045C-00B6-40D4-B142-CA5920A6641D}" presName="hierChild4" presStyleCnt="0"/>
      <dgm:spPr/>
    </dgm:pt>
    <dgm:pt modelId="{A32F50EF-713B-4D4B-8EE5-C3B1A15DCE86}" type="pres">
      <dgm:prSet presAssocID="{69C3045C-00B6-40D4-B142-CA5920A6641D}" presName="hierChild5" presStyleCnt="0"/>
      <dgm:spPr/>
    </dgm:pt>
    <dgm:pt modelId="{9A0E37E3-A6AA-4938-AD2B-FF9C4A35B2C6}" type="pres">
      <dgm:prSet presAssocID="{4E78A5E1-E756-4A6C-BDC6-9A4326A41581}" presName="hierChild5" presStyleCnt="0"/>
      <dgm:spPr/>
    </dgm:pt>
    <dgm:pt modelId="{1ABB74CF-A486-40BD-8A1C-721AE71B7780}" type="pres">
      <dgm:prSet presAssocID="{3B74E1C8-643A-4815-BFFB-57DEA07BD0E9}" presName="Name37" presStyleLbl="parChTrans1D4" presStyleIdx="3" presStyleCnt="19"/>
      <dgm:spPr/>
    </dgm:pt>
    <dgm:pt modelId="{6453E922-A001-4D13-A06A-E9947550FEF1}" type="pres">
      <dgm:prSet presAssocID="{10FBBA49-1878-48EE-84EF-269C0DBD2AC5}" presName="hierRoot2" presStyleCnt="0">
        <dgm:presLayoutVars>
          <dgm:hierBranch val="init"/>
        </dgm:presLayoutVars>
      </dgm:prSet>
      <dgm:spPr/>
    </dgm:pt>
    <dgm:pt modelId="{975FCA15-9EC9-4DBF-9202-D79DFF955E42}" type="pres">
      <dgm:prSet presAssocID="{10FBBA49-1878-48EE-84EF-269C0DBD2AC5}" presName="rootComposite" presStyleCnt="0"/>
      <dgm:spPr/>
    </dgm:pt>
    <dgm:pt modelId="{5A66541A-0F81-4DC4-B384-A6DF662BE9B5}" type="pres">
      <dgm:prSet presAssocID="{10FBBA49-1878-48EE-84EF-269C0DBD2AC5}" presName="rootText" presStyleLbl="node1" presStyleIdx="10" presStyleCnt="27">
        <dgm:presLayoutVars>
          <dgm:chMax/>
          <dgm:chPref val="3"/>
        </dgm:presLayoutVars>
      </dgm:prSet>
      <dgm:spPr/>
    </dgm:pt>
    <dgm:pt modelId="{6BA3B6CB-222E-4B75-9EB3-F8BB56B9AA12}" type="pres">
      <dgm:prSet presAssocID="{10FBBA49-1878-48EE-84EF-269C0DBD2AC5}" presName="titleText2" presStyleLbl="fgAcc1" presStyleIdx="10" presStyleCnt="27">
        <dgm:presLayoutVars>
          <dgm:chMax val="0"/>
          <dgm:chPref val="0"/>
        </dgm:presLayoutVars>
      </dgm:prSet>
      <dgm:spPr/>
    </dgm:pt>
    <dgm:pt modelId="{4FF6C328-C72A-4467-8C89-5D715BE2557D}" type="pres">
      <dgm:prSet presAssocID="{10FBBA49-1878-48EE-84EF-269C0DBD2AC5}" presName="rootConnector" presStyleLbl="node4" presStyleIdx="0" presStyleCnt="0"/>
      <dgm:spPr/>
    </dgm:pt>
    <dgm:pt modelId="{655BE40E-DDFB-4B33-8BE5-80E46145C99B}" type="pres">
      <dgm:prSet presAssocID="{10FBBA49-1878-48EE-84EF-269C0DBD2AC5}" presName="hierChild4" presStyleCnt="0"/>
      <dgm:spPr/>
    </dgm:pt>
    <dgm:pt modelId="{588B2CE2-DBB0-4F7B-8126-1B059BB38BC7}" type="pres">
      <dgm:prSet presAssocID="{1B773775-37FF-4C8A-A5CC-F00C4E6AE86C}" presName="Name37" presStyleLbl="parChTrans1D4" presStyleIdx="4" presStyleCnt="19"/>
      <dgm:spPr/>
    </dgm:pt>
    <dgm:pt modelId="{391BA262-F988-4D0A-8403-FAC3108747E0}" type="pres">
      <dgm:prSet presAssocID="{2D08938B-A551-4592-A8FF-E56DD40B5C24}" presName="hierRoot2" presStyleCnt="0">
        <dgm:presLayoutVars>
          <dgm:hierBranch val="init"/>
        </dgm:presLayoutVars>
      </dgm:prSet>
      <dgm:spPr/>
    </dgm:pt>
    <dgm:pt modelId="{0E9C789F-C1F4-45DF-99BD-5983DA8CEC37}" type="pres">
      <dgm:prSet presAssocID="{2D08938B-A551-4592-A8FF-E56DD40B5C24}" presName="rootComposite" presStyleCnt="0"/>
      <dgm:spPr/>
    </dgm:pt>
    <dgm:pt modelId="{AC4FAC57-C1C4-4438-961A-C030A1AA251A}" type="pres">
      <dgm:prSet presAssocID="{2D08938B-A551-4592-A8FF-E56DD40B5C24}" presName="rootText" presStyleLbl="node1" presStyleIdx="11" presStyleCnt="27">
        <dgm:presLayoutVars>
          <dgm:chMax/>
          <dgm:chPref val="3"/>
        </dgm:presLayoutVars>
      </dgm:prSet>
      <dgm:spPr/>
    </dgm:pt>
    <dgm:pt modelId="{6E2706D9-AC97-4313-BEF6-B47633F5B8B6}" type="pres">
      <dgm:prSet presAssocID="{2D08938B-A551-4592-A8FF-E56DD40B5C24}" presName="titleText2" presStyleLbl="fgAcc1" presStyleIdx="11" presStyleCnt="27">
        <dgm:presLayoutVars>
          <dgm:chMax val="0"/>
          <dgm:chPref val="0"/>
        </dgm:presLayoutVars>
      </dgm:prSet>
      <dgm:spPr/>
    </dgm:pt>
    <dgm:pt modelId="{860C7D0C-1201-45FD-867A-12852931B202}" type="pres">
      <dgm:prSet presAssocID="{2D08938B-A551-4592-A8FF-E56DD40B5C24}" presName="rootConnector" presStyleLbl="node4" presStyleIdx="0" presStyleCnt="0"/>
      <dgm:spPr/>
    </dgm:pt>
    <dgm:pt modelId="{CCF17D50-A44B-4759-82A8-17E33ADCB7B4}" type="pres">
      <dgm:prSet presAssocID="{2D08938B-A551-4592-A8FF-E56DD40B5C24}" presName="hierChild4" presStyleCnt="0"/>
      <dgm:spPr/>
    </dgm:pt>
    <dgm:pt modelId="{9853C535-C2D5-42AB-B0F9-6C580BC6F593}" type="pres">
      <dgm:prSet presAssocID="{2D08938B-A551-4592-A8FF-E56DD40B5C24}" presName="hierChild5" presStyleCnt="0"/>
      <dgm:spPr/>
    </dgm:pt>
    <dgm:pt modelId="{12CC99FB-C6AC-401B-9014-353CC4C02CDD}" type="pres">
      <dgm:prSet presAssocID="{10FBBA49-1878-48EE-84EF-269C0DBD2AC5}" presName="hierChild5" presStyleCnt="0"/>
      <dgm:spPr/>
    </dgm:pt>
    <dgm:pt modelId="{56B26708-9AAD-41E4-A05E-939BCFDDD06C}" type="pres">
      <dgm:prSet presAssocID="{F3782967-2D4A-4857-BD49-EA2107847C9B}" presName="Name37" presStyleLbl="parChTrans1D4" presStyleIdx="5" presStyleCnt="19"/>
      <dgm:spPr/>
    </dgm:pt>
    <dgm:pt modelId="{553FB4E9-3FF9-4B49-9ABE-921DAACB6C77}" type="pres">
      <dgm:prSet presAssocID="{0D39AE2B-7775-457D-820D-7DE7A196E8B7}" presName="hierRoot2" presStyleCnt="0">
        <dgm:presLayoutVars>
          <dgm:hierBranch val="init"/>
        </dgm:presLayoutVars>
      </dgm:prSet>
      <dgm:spPr/>
    </dgm:pt>
    <dgm:pt modelId="{0CD8E256-20EA-4E9E-BED3-095145DAFA80}" type="pres">
      <dgm:prSet presAssocID="{0D39AE2B-7775-457D-820D-7DE7A196E8B7}" presName="rootComposite" presStyleCnt="0"/>
      <dgm:spPr/>
    </dgm:pt>
    <dgm:pt modelId="{EBD86388-2F84-42E5-A59B-FA57824DF8D2}" type="pres">
      <dgm:prSet presAssocID="{0D39AE2B-7775-457D-820D-7DE7A196E8B7}" presName="rootText" presStyleLbl="node1" presStyleIdx="12" presStyleCnt="27">
        <dgm:presLayoutVars>
          <dgm:chMax/>
          <dgm:chPref val="3"/>
        </dgm:presLayoutVars>
      </dgm:prSet>
      <dgm:spPr/>
    </dgm:pt>
    <dgm:pt modelId="{218EB695-A27C-47FD-97B8-723C30E96B57}" type="pres">
      <dgm:prSet presAssocID="{0D39AE2B-7775-457D-820D-7DE7A196E8B7}" presName="titleText2" presStyleLbl="fgAcc1" presStyleIdx="12" presStyleCnt="27">
        <dgm:presLayoutVars>
          <dgm:chMax val="0"/>
          <dgm:chPref val="0"/>
        </dgm:presLayoutVars>
      </dgm:prSet>
      <dgm:spPr/>
    </dgm:pt>
    <dgm:pt modelId="{EE3C923C-3231-46B5-8E37-26C5AA59F6F4}" type="pres">
      <dgm:prSet presAssocID="{0D39AE2B-7775-457D-820D-7DE7A196E8B7}" presName="rootConnector" presStyleLbl="node4" presStyleIdx="0" presStyleCnt="0"/>
      <dgm:spPr/>
    </dgm:pt>
    <dgm:pt modelId="{DEFF74D5-FA52-4A71-8A1D-285A9549D0A3}" type="pres">
      <dgm:prSet presAssocID="{0D39AE2B-7775-457D-820D-7DE7A196E8B7}" presName="hierChild4" presStyleCnt="0"/>
      <dgm:spPr/>
    </dgm:pt>
    <dgm:pt modelId="{617F09CA-52F3-4151-94E0-0380DEC6E86F}" type="pres">
      <dgm:prSet presAssocID="{175A780C-3E22-4088-BF4E-E2F0F877D18A}" presName="Name37" presStyleLbl="parChTrans1D4" presStyleIdx="6" presStyleCnt="19"/>
      <dgm:spPr/>
    </dgm:pt>
    <dgm:pt modelId="{68774101-A5DC-4E01-A217-9AAC730B5E7F}" type="pres">
      <dgm:prSet presAssocID="{BF48F007-B3CF-41BD-A7D5-B498039C21CE}" presName="hierRoot2" presStyleCnt="0">
        <dgm:presLayoutVars>
          <dgm:hierBranch val="init"/>
        </dgm:presLayoutVars>
      </dgm:prSet>
      <dgm:spPr/>
    </dgm:pt>
    <dgm:pt modelId="{67693543-59AF-4FA4-8A76-CBAC15D48834}" type="pres">
      <dgm:prSet presAssocID="{BF48F007-B3CF-41BD-A7D5-B498039C21CE}" presName="rootComposite" presStyleCnt="0"/>
      <dgm:spPr/>
    </dgm:pt>
    <dgm:pt modelId="{9D62AC56-35D2-4FCE-A01B-51ABE91A73A1}" type="pres">
      <dgm:prSet presAssocID="{BF48F007-B3CF-41BD-A7D5-B498039C21CE}" presName="rootText" presStyleLbl="node1" presStyleIdx="13" presStyleCnt="27">
        <dgm:presLayoutVars>
          <dgm:chMax/>
          <dgm:chPref val="3"/>
        </dgm:presLayoutVars>
      </dgm:prSet>
      <dgm:spPr/>
    </dgm:pt>
    <dgm:pt modelId="{CF49B846-E516-458C-8617-E21F92F5047D}" type="pres">
      <dgm:prSet presAssocID="{BF48F007-B3CF-41BD-A7D5-B498039C21CE}" presName="titleText2" presStyleLbl="fgAcc1" presStyleIdx="13" presStyleCnt="27">
        <dgm:presLayoutVars>
          <dgm:chMax val="0"/>
          <dgm:chPref val="0"/>
        </dgm:presLayoutVars>
      </dgm:prSet>
      <dgm:spPr/>
    </dgm:pt>
    <dgm:pt modelId="{C7225CDB-9075-46EB-BDAD-9E9564E13233}" type="pres">
      <dgm:prSet presAssocID="{BF48F007-B3CF-41BD-A7D5-B498039C21CE}" presName="rootConnector" presStyleLbl="node4" presStyleIdx="0" presStyleCnt="0"/>
      <dgm:spPr/>
    </dgm:pt>
    <dgm:pt modelId="{55D5F0A7-6C5C-4B12-B7DA-F10D3F6EBA44}" type="pres">
      <dgm:prSet presAssocID="{BF48F007-B3CF-41BD-A7D5-B498039C21CE}" presName="hierChild4" presStyleCnt="0"/>
      <dgm:spPr/>
    </dgm:pt>
    <dgm:pt modelId="{4240E2DB-4454-4CCA-AC0B-E7249F5BF409}" type="pres">
      <dgm:prSet presAssocID="{BF48F007-B3CF-41BD-A7D5-B498039C21CE}" presName="hierChild5" presStyleCnt="0"/>
      <dgm:spPr/>
    </dgm:pt>
    <dgm:pt modelId="{9DFCD503-FDF7-4BEF-AC8A-28E39F8AD084}" type="pres">
      <dgm:prSet presAssocID="{0D39AE2B-7775-457D-820D-7DE7A196E8B7}" presName="hierChild5" presStyleCnt="0"/>
      <dgm:spPr/>
    </dgm:pt>
    <dgm:pt modelId="{B66C7B4A-F78A-404F-B400-7FB2BE4698A4}" type="pres">
      <dgm:prSet presAssocID="{AFBE6444-65CA-40A9-BEE4-3ED00E92F69F}" presName="Name37" presStyleLbl="parChTrans1D4" presStyleIdx="7" presStyleCnt="19"/>
      <dgm:spPr/>
    </dgm:pt>
    <dgm:pt modelId="{09BC28F1-97CA-4A77-AFB5-30EA87BA3DD0}" type="pres">
      <dgm:prSet presAssocID="{DEAA69A1-21CA-4F94-9F26-3B99CCC2CB98}" presName="hierRoot2" presStyleCnt="0">
        <dgm:presLayoutVars>
          <dgm:hierBranch val="init"/>
        </dgm:presLayoutVars>
      </dgm:prSet>
      <dgm:spPr/>
    </dgm:pt>
    <dgm:pt modelId="{2724A9B7-7767-4AE1-832B-24B46FDCE851}" type="pres">
      <dgm:prSet presAssocID="{DEAA69A1-21CA-4F94-9F26-3B99CCC2CB98}" presName="rootComposite" presStyleCnt="0"/>
      <dgm:spPr/>
    </dgm:pt>
    <dgm:pt modelId="{AB418DA4-6108-4508-AC0B-12909EE11ED8}" type="pres">
      <dgm:prSet presAssocID="{DEAA69A1-21CA-4F94-9F26-3B99CCC2CB98}" presName="rootText" presStyleLbl="node1" presStyleIdx="14" presStyleCnt="27">
        <dgm:presLayoutVars>
          <dgm:chMax/>
          <dgm:chPref val="3"/>
        </dgm:presLayoutVars>
      </dgm:prSet>
      <dgm:spPr/>
    </dgm:pt>
    <dgm:pt modelId="{FC94C5EC-CB99-4B10-8511-A6DE36B59F3F}" type="pres">
      <dgm:prSet presAssocID="{DEAA69A1-21CA-4F94-9F26-3B99CCC2CB98}" presName="titleText2" presStyleLbl="fgAcc1" presStyleIdx="14" presStyleCnt="27">
        <dgm:presLayoutVars>
          <dgm:chMax val="0"/>
          <dgm:chPref val="0"/>
        </dgm:presLayoutVars>
      </dgm:prSet>
      <dgm:spPr/>
    </dgm:pt>
    <dgm:pt modelId="{6B6DF40D-2704-4B36-8E66-1D5CD12C302C}" type="pres">
      <dgm:prSet presAssocID="{DEAA69A1-21CA-4F94-9F26-3B99CCC2CB98}" presName="rootConnector" presStyleLbl="node4" presStyleIdx="0" presStyleCnt="0"/>
      <dgm:spPr/>
    </dgm:pt>
    <dgm:pt modelId="{0D870267-73A8-4968-87F3-627B130AE051}" type="pres">
      <dgm:prSet presAssocID="{DEAA69A1-21CA-4F94-9F26-3B99CCC2CB98}" presName="hierChild4" presStyleCnt="0"/>
      <dgm:spPr/>
    </dgm:pt>
    <dgm:pt modelId="{B38792F1-CF44-4445-AE88-A02903861420}" type="pres">
      <dgm:prSet presAssocID="{4B544D9A-80CD-44F9-B480-C47A9AD3AD5D}" presName="Name37" presStyleLbl="parChTrans1D4" presStyleIdx="8" presStyleCnt="19"/>
      <dgm:spPr/>
    </dgm:pt>
    <dgm:pt modelId="{C63E5EEE-A772-4304-B98C-7ED47931F0C0}" type="pres">
      <dgm:prSet presAssocID="{2117AF38-842C-4A29-A7EB-D23C6D61A752}" presName="hierRoot2" presStyleCnt="0">
        <dgm:presLayoutVars>
          <dgm:hierBranch val="init"/>
        </dgm:presLayoutVars>
      </dgm:prSet>
      <dgm:spPr/>
    </dgm:pt>
    <dgm:pt modelId="{E8937C8C-5F2A-4F42-9383-2102C068F09E}" type="pres">
      <dgm:prSet presAssocID="{2117AF38-842C-4A29-A7EB-D23C6D61A752}" presName="rootComposite" presStyleCnt="0"/>
      <dgm:spPr/>
    </dgm:pt>
    <dgm:pt modelId="{D6A65C03-4005-406A-8FAF-37D394E8ED29}" type="pres">
      <dgm:prSet presAssocID="{2117AF38-842C-4A29-A7EB-D23C6D61A752}" presName="rootText" presStyleLbl="node1" presStyleIdx="15" presStyleCnt="27">
        <dgm:presLayoutVars>
          <dgm:chMax/>
          <dgm:chPref val="3"/>
        </dgm:presLayoutVars>
      </dgm:prSet>
      <dgm:spPr/>
    </dgm:pt>
    <dgm:pt modelId="{FA7BCBB5-B45A-450A-8768-F8D35788E815}" type="pres">
      <dgm:prSet presAssocID="{2117AF38-842C-4A29-A7EB-D23C6D61A752}" presName="titleText2" presStyleLbl="fgAcc1" presStyleIdx="15" presStyleCnt="27">
        <dgm:presLayoutVars>
          <dgm:chMax val="0"/>
          <dgm:chPref val="0"/>
        </dgm:presLayoutVars>
      </dgm:prSet>
      <dgm:spPr/>
    </dgm:pt>
    <dgm:pt modelId="{3A967C5F-A966-4A60-8ED3-99AA758FA9B7}" type="pres">
      <dgm:prSet presAssocID="{2117AF38-842C-4A29-A7EB-D23C6D61A752}" presName="rootConnector" presStyleLbl="node4" presStyleIdx="0" presStyleCnt="0"/>
      <dgm:spPr/>
    </dgm:pt>
    <dgm:pt modelId="{CA9892EE-2963-4DB6-976B-F7723EECBE48}" type="pres">
      <dgm:prSet presAssocID="{2117AF38-842C-4A29-A7EB-D23C6D61A752}" presName="hierChild4" presStyleCnt="0"/>
      <dgm:spPr/>
    </dgm:pt>
    <dgm:pt modelId="{462864AD-7442-474F-A2A0-320AEF6FFA7F}" type="pres">
      <dgm:prSet presAssocID="{2117AF38-842C-4A29-A7EB-D23C6D61A752}" presName="hierChild5" presStyleCnt="0"/>
      <dgm:spPr/>
    </dgm:pt>
    <dgm:pt modelId="{8A65283C-16CB-4544-911F-E8A914DE61C4}" type="pres">
      <dgm:prSet presAssocID="{DEAA69A1-21CA-4F94-9F26-3B99CCC2CB98}" presName="hierChild5" presStyleCnt="0"/>
      <dgm:spPr/>
    </dgm:pt>
    <dgm:pt modelId="{C9197D32-68F1-470B-B980-ACD09C2E0743}" type="pres">
      <dgm:prSet presAssocID="{0476D1C0-375B-4962-981F-AD5507DE01F4}" presName="hierChild5" presStyleCnt="0"/>
      <dgm:spPr/>
    </dgm:pt>
    <dgm:pt modelId="{337FC102-7A6F-4F5E-9302-18BD279EBF81}" type="pres">
      <dgm:prSet presAssocID="{912B4C16-1B67-44B9-AC60-2DD4FA660FA4}" presName="Name37" presStyleLbl="parChTrans1D3" presStyleIdx="4" presStyleCnt="5"/>
      <dgm:spPr/>
    </dgm:pt>
    <dgm:pt modelId="{2D67B8FF-5712-41BB-99FE-F83598398039}" type="pres">
      <dgm:prSet presAssocID="{7799AA5D-AC0D-4302-9EE6-80F8724C0F0D}" presName="hierRoot2" presStyleCnt="0">
        <dgm:presLayoutVars>
          <dgm:hierBranch val="init"/>
        </dgm:presLayoutVars>
      </dgm:prSet>
      <dgm:spPr/>
    </dgm:pt>
    <dgm:pt modelId="{988C8AC0-DE63-4947-ABFB-107002C3ACC4}" type="pres">
      <dgm:prSet presAssocID="{7799AA5D-AC0D-4302-9EE6-80F8724C0F0D}" presName="rootComposite" presStyleCnt="0"/>
      <dgm:spPr/>
    </dgm:pt>
    <dgm:pt modelId="{EA72A1FA-ECA2-4298-986F-2F3C0F031AE1}" type="pres">
      <dgm:prSet presAssocID="{7799AA5D-AC0D-4302-9EE6-80F8724C0F0D}" presName="rootText" presStyleLbl="node1" presStyleIdx="16" presStyleCnt="27">
        <dgm:presLayoutVars>
          <dgm:chMax/>
          <dgm:chPref val="3"/>
        </dgm:presLayoutVars>
      </dgm:prSet>
      <dgm:spPr/>
    </dgm:pt>
    <dgm:pt modelId="{F5C91A84-66AE-4C93-A379-B23C5FF49338}" type="pres">
      <dgm:prSet presAssocID="{7799AA5D-AC0D-4302-9EE6-80F8724C0F0D}" presName="titleText2" presStyleLbl="fgAcc1" presStyleIdx="16" presStyleCnt="27">
        <dgm:presLayoutVars>
          <dgm:chMax val="0"/>
          <dgm:chPref val="0"/>
        </dgm:presLayoutVars>
      </dgm:prSet>
      <dgm:spPr/>
    </dgm:pt>
    <dgm:pt modelId="{9EDD4CEA-86AD-477E-A347-C570CBD3DE22}" type="pres">
      <dgm:prSet presAssocID="{7799AA5D-AC0D-4302-9EE6-80F8724C0F0D}" presName="rootConnector" presStyleLbl="node3" presStyleIdx="0" presStyleCnt="0"/>
      <dgm:spPr/>
    </dgm:pt>
    <dgm:pt modelId="{DC363CBD-222D-4295-87BB-F9007F4FB745}" type="pres">
      <dgm:prSet presAssocID="{7799AA5D-AC0D-4302-9EE6-80F8724C0F0D}" presName="hierChild4" presStyleCnt="0"/>
      <dgm:spPr/>
    </dgm:pt>
    <dgm:pt modelId="{BB890F7D-7AC8-4FDD-8C4E-95D5D8ED8A48}" type="pres">
      <dgm:prSet presAssocID="{EBCC9705-7750-47BD-91D2-7AFB1E978E4F}" presName="Name37" presStyleLbl="parChTrans1D4" presStyleIdx="9" presStyleCnt="19"/>
      <dgm:spPr/>
    </dgm:pt>
    <dgm:pt modelId="{EB4B773E-92B7-4EDC-988E-2AAE64ED37D8}" type="pres">
      <dgm:prSet presAssocID="{B6D46C10-A9D4-4D33-B01D-A907B1745499}" presName="hierRoot2" presStyleCnt="0">
        <dgm:presLayoutVars>
          <dgm:hierBranch val="init"/>
        </dgm:presLayoutVars>
      </dgm:prSet>
      <dgm:spPr/>
    </dgm:pt>
    <dgm:pt modelId="{ECEE1AA2-4B01-49C3-AE4F-A747E476CAFC}" type="pres">
      <dgm:prSet presAssocID="{B6D46C10-A9D4-4D33-B01D-A907B1745499}" presName="rootComposite" presStyleCnt="0"/>
      <dgm:spPr/>
    </dgm:pt>
    <dgm:pt modelId="{7372CEE3-0E18-4146-B35B-6BF8C7154869}" type="pres">
      <dgm:prSet presAssocID="{B6D46C10-A9D4-4D33-B01D-A907B1745499}" presName="rootText" presStyleLbl="node1" presStyleIdx="17" presStyleCnt="27">
        <dgm:presLayoutVars>
          <dgm:chMax/>
          <dgm:chPref val="3"/>
        </dgm:presLayoutVars>
      </dgm:prSet>
      <dgm:spPr/>
    </dgm:pt>
    <dgm:pt modelId="{6DECC9EA-DABF-42E4-8B67-3CDEDBC8C621}" type="pres">
      <dgm:prSet presAssocID="{B6D46C10-A9D4-4D33-B01D-A907B1745499}" presName="titleText2" presStyleLbl="fgAcc1" presStyleIdx="17" presStyleCnt="27">
        <dgm:presLayoutVars>
          <dgm:chMax val="0"/>
          <dgm:chPref val="0"/>
        </dgm:presLayoutVars>
      </dgm:prSet>
      <dgm:spPr/>
    </dgm:pt>
    <dgm:pt modelId="{E6E0E1CC-9786-4C65-84D4-00A67073F98F}" type="pres">
      <dgm:prSet presAssocID="{B6D46C10-A9D4-4D33-B01D-A907B1745499}" presName="rootConnector" presStyleLbl="node4" presStyleIdx="0" presStyleCnt="0"/>
      <dgm:spPr/>
    </dgm:pt>
    <dgm:pt modelId="{66BF8A62-D2D0-4220-96C0-2BDC5E558592}" type="pres">
      <dgm:prSet presAssocID="{B6D46C10-A9D4-4D33-B01D-A907B1745499}" presName="hierChild4" presStyleCnt="0"/>
      <dgm:spPr/>
    </dgm:pt>
    <dgm:pt modelId="{79A9A280-012D-4FFB-93F3-3969CC369569}" type="pres">
      <dgm:prSet presAssocID="{4578B4A4-2011-47C7-B573-D0A17E60F5E3}" presName="Name37" presStyleLbl="parChTrans1D4" presStyleIdx="10" presStyleCnt="19"/>
      <dgm:spPr/>
    </dgm:pt>
    <dgm:pt modelId="{B7ABC99B-99CA-4AA9-90AE-6377A2B9969F}" type="pres">
      <dgm:prSet presAssocID="{09583E48-A5B9-49BC-BF1D-3FE31FC643F6}" presName="hierRoot2" presStyleCnt="0">
        <dgm:presLayoutVars>
          <dgm:hierBranch val="init"/>
        </dgm:presLayoutVars>
      </dgm:prSet>
      <dgm:spPr/>
    </dgm:pt>
    <dgm:pt modelId="{5BC9923A-EBF8-4A69-974A-4D1CDD6982DF}" type="pres">
      <dgm:prSet presAssocID="{09583E48-A5B9-49BC-BF1D-3FE31FC643F6}" presName="rootComposite" presStyleCnt="0"/>
      <dgm:spPr/>
    </dgm:pt>
    <dgm:pt modelId="{D25D1F2D-025C-4BD9-985F-1F1D8CFFE0C2}" type="pres">
      <dgm:prSet presAssocID="{09583E48-A5B9-49BC-BF1D-3FE31FC643F6}" presName="rootText" presStyleLbl="node1" presStyleIdx="18" presStyleCnt="27">
        <dgm:presLayoutVars>
          <dgm:chMax/>
          <dgm:chPref val="3"/>
        </dgm:presLayoutVars>
      </dgm:prSet>
      <dgm:spPr/>
    </dgm:pt>
    <dgm:pt modelId="{4F14D031-463B-4BFE-B3D9-D1331672DDD4}" type="pres">
      <dgm:prSet presAssocID="{09583E48-A5B9-49BC-BF1D-3FE31FC643F6}" presName="titleText2" presStyleLbl="fgAcc1" presStyleIdx="18" presStyleCnt="27">
        <dgm:presLayoutVars>
          <dgm:chMax val="0"/>
          <dgm:chPref val="0"/>
        </dgm:presLayoutVars>
      </dgm:prSet>
      <dgm:spPr/>
    </dgm:pt>
    <dgm:pt modelId="{2421B1C0-F78F-405A-9682-6A8B3C9942CC}" type="pres">
      <dgm:prSet presAssocID="{09583E48-A5B9-49BC-BF1D-3FE31FC643F6}" presName="rootConnector" presStyleLbl="node4" presStyleIdx="0" presStyleCnt="0"/>
      <dgm:spPr/>
    </dgm:pt>
    <dgm:pt modelId="{31C1B432-2935-4696-B005-BF0D8F81F66F}" type="pres">
      <dgm:prSet presAssocID="{09583E48-A5B9-49BC-BF1D-3FE31FC643F6}" presName="hierChild4" presStyleCnt="0"/>
      <dgm:spPr/>
    </dgm:pt>
    <dgm:pt modelId="{4E28746E-9468-4BBB-8761-A3E719E465A4}" type="pres">
      <dgm:prSet presAssocID="{09583E48-A5B9-49BC-BF1D-3FE31FC643F6}" presName="hierChild5" presStyleCnt="0"/>
      <dgm:spPr/>
    </dgm:pt>
    <dgm:pt modelId="{97A702BC-8549-491B-B8C6-4108779415A3}" type="pres">
      <dgm:prSet presAssocID="{B6D46C10-A9D4-4D33-B01D-A907B1745499}" presName="hierChild5" presStyleCnt="0"/>
      <dgm:spPr/>
    </dgm:pt>
    <dgm:pt modelId="{65E6F9D1-4454-4C7F-9DF2-BBB4EFC4639B}" type="pres">
      <dgm:prSet presAssocID="{8DE3EAF8-894C-474C-A20E-D8718D5C3AF4}" presName="Name37" presStyleLbl="parChTrans1D4" presStyleIdx="11" presStyleCnt="19"/>
      <dgm:spPr/>
    </dgm:pt>
    <dgm:pt modelId="{34C34331-C2B1-4BAC-80F3-898EE0A82D2F}" type="pres">
      <dgm:prSet presAssocID="{A7D4B45A-1C4D-4278-969F-67C5B77885B9}" presName="hierRoot2" presStyleCnt="0">
        <dgm:presLayoutVars>
          <dgm:hierBranch val="init"/>
        </dgm:presLayoutVars>
      </dgm:prSet>
      <dgm:spPr/>
    </dgm:pt>
    <dgm:pt modelId="{628C9610-45AB-4699-9F9A-C70840B173D3}" type="pres">
      <dgm:prSet presAssocID="{A7D4B45A-1C4D-4278-969F-67C5B77885B9}" presName="rootComposite" presStyleCnt="0"/>
      <dgm:spPr/>
    </dgm:pt>
    <dgm:pt modelId="{29AB7873-6F8A-4860-AD52-2F189DDD0B87}" type="pres">
      <dgm:prSet presAssocID="{A7D4B45A-1C4D-4278-969F-67C5B77885B9}" presName="rootText" presStyleLbl="node1" presStyleIdx="19" presStyleCnt="27">
        <dgm:presLayoutVars>
          <dgm:chMax/>
          <dgm:chPref val="3"/>
        </dgm:presLayoutVars>
      </dgm:prSet>
      <dgm:spPr/>
    </dgm:pt>
    <dgm:pt modelId="{84A4EC6A-7C96-4B04-87FE-3E0D88D52FC7}" type="pres">
      <dgm:prSet presAssocID="{A7D4B45A-1C4D-4278-969F-67C5B77885B9}" presName="titleText2" presStyleLbl="fgAcc1" presStyleIdx="19" presStyleCnt="27">
        <dgm:presLayoutVars>
          <dgm:chMax val="0"/>
          <dgm:chPref val="0"/>
        </dgm:presLayoutVars>
      </dgm:prSet>
      <dgm:spPr/>
    </dgm:pt>
    <dgm:pt modelId="{C3D42647-7D25-49F6-8361-FF060C893EE3}" type="pres">
      <dgm:prSet presAssocID="{A7D4B45A-1C4D-4278-969F-67C5B77885B9}" presName="rootConnector" presStyleLbl="node4" presStyleIdx="0" presStyleCnt="0"/>
      <dgm:spPr/>
    </dgm:pt>
    <dgm:pt modelId="{B8D1D791-75BB-4AED-84D7-D72C4500B1AA}" type="pres">
      <dgm:prSet presAssocID="{A7D4B45A-1C4D-4278-969F-67C5B77885B9}" presName="hierChild4" presStyleCnt="0"/>
      <dgm:spPr/>
    </dgm:pt>
    <dgm:pt modelId="{88719251-3BE7-4986-8447-F8B96DDAE0C0}" type="pres">
      <dgm:prSet presAssocID="{E95B3BC6-B6A0-4125-97EF-643651D2C86D}" presName="Name37" presStyleLbl="parChTrans1D4" presStyleIdx="12" presStyleCnt="19"/>
      <dgm:spPr/>
    </dgm:pt>
    <dgm:pt modelId="{32CD776E-DFF1-4A84-8732-C0DBCA46ABC8}" type="pres">
      <dgm:prSet presAssocID="{B0F2D6A2-D6B9-4BEA-92E8-6753E87F0E6C}" presName="hierRoot2" presStyleCnt="0">
        <dgm:presLayoutVars>
          <dgm:hierBranch val="init"/>
        </dgm:presLayoutVars>
      </dgm:prSet>
      <dgm:spPr/>
    </dgm:pt>
    <dgm:pt modelId="{ECF88340-085D-4649-A5DD-5A0A7C682529}" type="pres">
      <dgm:prSet presAssocID="{B0F2D6A2-D6B9-4BEA-92E8-6753E87F0E6C}" presName="rootComposite" presStyleCnt="0"/>
      <dgm:spPr/>
    </dgm:pt>
    <dgm:pt modelId="{177B28A9-2E0A-41DF-8EAE-7A13E609A897}" type="pres">
      <dgm:prSet presAssocID="{B0F2D6A2-D6B9-4BEA-92E8-6753E87F0E6C}" presName="rootText" presStyleLbl="node1" presStyleIdx="20" presStyleCnt="27">
        <dgm:presLayoutVars>
          <dgm:chMax/>
          <dgm:chPref val="3"/>
        </dgm:presLayoutVars>
      </dgm:prSet>
      <dgm:spPr/>
    </dgm:pt>
    <dgm:pt modelId="{90B44738-EF93-42FC-8E9E-FB88FFB3E52C}" type="pres">
      <dgm:prSet presAssocID="{B0F2D6A2-D6B9-4BEA-92E8-6753E87F0E6C}" presName="titleText2" presStyleLbl="fgAcc1" presStyleIdx="20" presStyleCnt="27">
        <dgm:presLayoutVars>
          <dgm:chMax val="0"/>
          <dgm:chPref val="0"/>
        </dgm:presLayoutVars>
      </dgm:prSet>
      <dgm:spPr/>
    </dgm:pt>
    <dgm:pt modelId="{C1796000-CBF5-4316-850B-21CDDE070076}" type="pres">
      <dgm:prSet presAssocID="{B0F2D6A2-D6B9-4BEA-92E8-6753E87F0E6C}" presName="rootConnector" presStyleLbl="node4" presStyleIdx="0" presStyleCnt="0"/>
      <dgm:spPr/>
    </dgm:pt>
    <dgm:pt modelId="{4F5483CD-7261-4735-AB17-B1588BF582EF}" type="pres">
      <dgm:prSet presAssocID="{B0F2D6A2-D6B9-4BEA-92E8-6753E87F0E6C}" presName="hierChild4" presStyleCnt="0"/>
      <dgm:spPr/>
    </dgm:pt>
    <dgm:pt modelId="{BC46A485-2B8A-483D-88D5-F81D3DB1D01A}" type="pres">
      <dgm:prSet presAssocID="{B0F2D6A2-D6B9-4BEA-92E8-6753E87F0E6C}" presName="hierChild5" presStyleCnt="0"/>
      <dgm:spPr/>
    </dgm:pt>
    <dgm:pt modelId="{E35269A3-4E11-4F73-87A8-3B21D7EF7C01}" type="pres">
      <dgm:prSet presAssocID="{A7D4B45A-1C4D-4278-969F-67C5B77885B9}" presName="hierChild5" presStyleCnt="0"/>
      <dgm:spPr/>
    </dgm:pt>
    <dgm:pt modelId="{B5F488D1-2282-4502-BFCD-523E1D335B9E}" type="pres">
      <dgm:prSet presAssocID="{B71F5BA5-58A7-44F5-906B-CAC3C28A1D19}" presName="Name37" presStyleLbl="parChTrans1D4" presStyleIdx="13" presStyleCnt="19"/>
      <dgm:spPr/>
    </dgm:pt>
    <dgm:pt modelId="{BAAEC5EC-254B-43E1-A303-E48104A4E9EE}" type="pres">
      <dgm:prSet presAssocID="{2DE9B66D-46E0-46D7-B9DE-E3C372B79727}" presName="hierRoot2" presStyleCnt="0">
        <dgm:presLayoutVars>
          <dgm:hierBranch val="init"/>
        </dgm:presLayoutVars>
      </dgm:prSet>
      <dgm:spPr/>
    </dgm:pt>
    <dgm:pt modelId="{D4D8CEAC-3BB9-4602-8921-0A4F04AB8225}" type="pres">
      <dgm:prSet presAssocID="{2DE9B66D-46E0-46D7-B9DE-E3C372B79727}" presName="rootComposite" presStyleCnt="0"/>
      <dgm:spPr/>
    </dgm:pt>
    <dgm:pt modelId="{470FA20D-C363-4646-A34A-8AE98983D774}" type="pres">
      <dgm:prSet presAssocID="{2DE9B66D-46E0-46D7-B9DE-E3C372B79727}" presName="rootText" presStyleLbl="node1" presStyleIdx="21" presStyleCnt="27">
        <dgm:presLayoutVars>
          <dgm:chMax/>
          <dgm:chPref val="3"/>
        </dgm:presLayoutVars>
      </dgm:prSet>
      <dgm:spPr/>
    </dgm:pt>
    <dgm:pt modelId="{84ED3774-97BF-4948-B387-A3585372F7F1}" type="pres">
      <dgm:prSet presAssocID="{2DE9B66D-46E0-46D7-B9DE-E3C372B79727}" presName="titleText2" presStyleLbl="fgAcc1" presStyleIdx="21" presStyleCnt="27">
        <dgm:presLayoutVars>
          <dgm:chMax val="0"/>
          <dgm:chPref val="0"/>
        </dgm:presLayoutVars>
      </dgm:prSet>
      <dgm:spPr/>
    </dgm:pt>
    <dgm:pt modelId="{8F2D55C2-117A-4315-8831-DEB1FA962C07}" type="pres">
      <dgm:prSet presAssocID="{2DE9B66D-46E0-46D7-B9DE-E3C372B79727}" presName="rootConnector" presStyleLbl="node4" presStyleIdx="0" presStyleCnt="0"/>
      <dgm:spPr/>
    </dgm:pt>
    <dgm:pt modelId="{D0641E0A-D937-4ABE-BD32-2C59DF3C0E4F}" type="pres">
      <dgm:prSet presAssocID="{2DE9B66D-46E0-46D7-B9DE-E3C372B79727}" presName="hierChild4" presStyleCnt="0"/>
      <dgm:spPr/>
    </dgm:pt>
    <dgm:pt modelId="{AAF7C897-0565-417D-BB55-884CD730EC51}" type="pres">
      <dgm:prSet presAssocID="{2335570B-B3B3-4F8A-857A-FB5CCD64E77C}" presName="Name37" presStyleLbl="parChTrans1D4" presStyleIdx="14" presStyleCnt="19"/>
      <dgm:spPr/>
    </dgm:pt>
    <dgm:pt modelId="{47836486-374F-48C2-8A44-123F2458A4E3}" type="pres">
      <dgm:prSet presAssocID="{9B773589-4D1F-4E98-AF6E-3FC5DE6AC527}" presName="hierRoot2" presStyleCnt="0">
        <dgm:presLayoutVars>
          <dgm:hierBranch val="init"/>
        </dgm:presLayoutVars>
      </dgm:prSet>
      <dgm:spPr/>
    </dgm:pt>
    <dgm:pt modelId="{C17A69F2-FAE4-42DF-84E7-F300B7D73F7E}" type="pres">
      <dgm:prSet presAssocID="{9B773589-4D1F-4E98-AF6E-3FC5DE6AC527}" presName="rootComposite" presStyleCnt="0"/>
      <dgm:spPr/>
    </dgm:pt>
    <dgm:pt modelId="{7E1693F4-411F-48B6-B7EC-0A4991D36E40}" type="pres">
      <dgm:prSet presAssocID="{9B773589-4D1F-4E98-AF6E-3FC5DE6AC527}" presName="rootText" presStyleLbl="node1" presStyleIdx="22" presStyleCnt="27">
        <dgm:presLayoutVars>
          <dgm:chMax/>
          <dgm:chPref val="3"/>
        </dgm:presLayoutVars>
      </dgm:prSet>
      <dgm:spPr/>
    </dgm:pt>
    <dgm:pt modelId="{E5CDB8F8-1690-42DC-9A02-A86DABB6FD17}" type="pres">
      <dgm:prSet presAssocID="{9B773589-4D1F-4E98-AF6E-3FC5DE6AC527}" presName="titleText2" presStyleLbl="fgAcc1" presStyleIdx="22" presStyleCnt="27">
        <dgm:presLayoutVars>
          <dgm:chMax val="0"/>
          <dgm:chPref val="0"/>
        </dgm:presLayoutVars>
      </dgm:prSet>
      <dgm:spPr/>
    </dgm:pt>
    <dgm:pt modelId="{2A8379C0-7716-4C74-A801-F425A14D5B52}" type="pres">
      <dgm:prSet presAssocID="{9B773589-4D1F-4E98-AF6E-3FC5DE6AC527}" presName="rootConnector" presStyleLbl="node4" presStyleIdx="0" presStyleCnt="0"/>
      <dgm:spPr/>
    </dgm:pt>
    <dgm:pt modelId="{AAD05CCE-5BD5-4855-8443-47BA809A1083}" type="pres">
      <dgm:prSet presAssocID="{9B773589-4D1F-4E98-AF6E-3FC5DE6AC527}" presName="hierChild4" presStyleCnt="0"/>
      <dgm:spPr/>
    </dgm:pt>
    <dgm:pt modelId="{BF0F8998-E1AC-491D-BB9C-C352B9F4B5A2}" type="pres">
      <dgm:prSet presAssocID="{9B773589-4D1F-4E98-AF6E-3FC5DE6AC527}" presName="hierChild5" presStyleCnt="0"/>
      <dgm:spPr/>
    </dgm:pt>
    <dgm:pt modelId="{8ABDAFBD-0BAF-4BB1-839C-B0FAB7D8CB2F}" type="pres">
      <dgm:prSet presAssocID="{2DE9B66D-46E0-46D7-B9DE-E3C372B79727}" presName="hierChild5" presStyleCnt="0"/>
      <dgm:spPr/>
    </dgm:pt>
    <dgm:pt modelId="{E439363D-2BA8-4022-9BCE-28B13832A475}" type="pres">
      <dgm:prSet presAssocID="{57B13FF9-30CA-42FB-8B60-9729B34757C1}" presName="Name37" presStyleLbl="parChTrans1D4" presStyleIdx="15" presStyleCnt="19"/>
      <dgm:spPr/>
    </dgm:pt>
    <dgm:pt modelId="{46DDECF0-BB10-4517-88A2-3C392DE8F5CA}" type="pres">
      <dgm:prSet presAssocID="{2C254063-875C-4B48-8140-6DAA73695DD5}" presName="hierRoot2" presStyleCnt="0">
        <dgm:presLayoutVars>
          <dgm:hierBranch val="init"/>
        </dgm:presLayoutVars>
      </dgm:prSet>
      <dgm:spPr/>
    </dgm:pt>
    <dgm:pt modelId="{10C9C60A-A893-4A06-A455-F5AFBFC26196}" type="pres">
      <dgm:prSet presAssocID="{2C254063-875C-4B48-8140-6DAA73695DD5}" presName="rootComposite" presStyleCnt="0"/>
      <dgm:spPr/>
    </dgm:pt>
    <dgm:pt modelId="{1DAF380B-D7E5-4CDE-A727-F9AF26D59929}" type="pres">
      <dgm:prSet presAssocID="{2C254063-875C-4B48-8140-6DAA73695DD5}" presName="rootText" presStyleLbl="node1" presStyleIdx="23" presStyleCnt="27">
        <dgm:presLayoutVars>
          <dgm:chMax/>
          <dgm:chPref val="3"/>
        </dgm:presLayoutVars>
      </dgm:prSet>
      <dgm:spPr/>
    </dgm:pt>
    <dgm:pt modelId="{99479A5A-BFDF-4FE0-9BA9-A43701A9F013}" type="pres">
      <dgm:prSet presAssocID="{2C254063-875C-4B48-8140-6DAA73695DD5}" presName="titleText2" presStyleLbl="fgAcc1" presStyleIdx="23" presStyleCnt="27">
        <dgm:presLayoutVars>
          <dgm:chMax val="0"/>
          <dgm:chPref val="0"/>
        </dgm:presLayoutVars>
      </dgm:prSet>
      <dgm:spPr/>
    </dgm:pt>
    <dgm:pt modelId="{A7F4BA8F-2050-4DEC-ADE9-F4C76551BB3C}" type="pres">
      <dgm:prSet presAssocID="{2C254063-875C-4B48-8140-6DAA73695DD5}" presName="rootConnector" presStyleLbl="node4" presStyleIdx="0" presStyleCnt="0"/>
      <dgm:spPr/>
    </dgm:pt>
    <dgm:pt modelId="{7A4379AD-80FC-4738-B8B8-D389D958409C}" type="pres">
      <dgm:prSet presAssocID="{2C254063-875C-4B48-8140-6DAA73695DD5}" presName="hierChild4" presStyleCnt="0"/>
      <dgm:spPr/>
    </dgm:pt>
    <dgm:pt modelId="{926475D4-8380-4CC0-B94C-5FDACCC3C5F0}" type="pres">
      <dgm:prSet presAssocID="{B3C5599D-4278-4D63-B375-E8B910DD40F5}" presName="Name37" presStyleLbl="parChTrans1D4" presStyleIdx="16" presStyleCnt="19"/>
      <dgm:spPr/>
    </dgm:pt>
    <dgm:pt modelId="{C08CA122-A5A7-404E-88BD-7E7F713B3F66}" type="pres">
      <dgm:prSet presAssocID="{D24B4479-C975-4E54-A049-29A756FD720E}" presName="hierRoot2" presStyleCnt="0">
        <dgm:presLayoutVars>
          <dgm:hierBranch val="init"/>
        </dgm:presLayoutVars>
      </dgm:prSet>
      <dgm:spPr/>
    </dgm:pt>
    <dgm:pt modelId="{A034F9F7-A203-4C73-B3D1-F08A6FAE7AFC}" type="pres">
      <dgm:prSet presAssocID="{D24B4479-C975-4E54-A049-29A756FD720E}" presName="rootComposite" presStyleCnt="0"/>
      <dgm:spPr/>
    </dgm:pt>
    <dgm:pt modelId="{485F4274-6CD4-4CC9-BDFA-A3F82EC3DD0D}" type="pres">
      <dgm:prSet presAssocID="{D24B4479-C975-4E54-A049-29A756FD720E}" presName="rootText" presStyleLbl="node1" presStyleIdx="24" presStyleCnt="27">
        <dgm:presLayoutVars>
          <dgm:chMax/>
          <dgm:chPref val="3"/>
        </dgm:presLayoutVars>
      </dgm:prSet>
      <dgm:spPr/>
    </dgm:pt>
    <dgm:pt modelId="{64171724-D54D-4DDD-8EF9-98DC1B1AD6C0}" type="pres">
      <dgm:prSet presAssocID="{D24B4479-C975-4E54-A049-29A756FD720E}" presName="titleText2" presStyleLbl="fgAcc1" presStyleIdx="24" presStyleCnt="27">
        <dgm:presLayoutVars>
          <dgm:chMax val="0"/>
          <dgm:chPref val="0"/>
        </dgm:presLayoutVars>
      </dgm:prSet>
      <dgm:spPr/>
    </dgm:pt>
    <dgm:pt modelId="{4D1FDFDA-D2BA-4D80-AC35-46A8B74DE994}" type="pres">
      <dgm:prSet presAssocID="{D24B4479-C975-4E54-A049-29A756FD720E}" presName="rootConnector" presStyleLbl="node4" presStyleIdx="0" presStyleCnt="0"/>
      <dgm:spPr/>
    </dgm:pt>
    <dgm:pt modelId="{CE0300D4-FEA1-4208-BB7F-1FB9B661321D}" type="pres">
      <dgm:prSet presAssocID="{D24B4479-C975-4E54-A049-29A756FD720E}" presName="hierChild4" presStyleCnt="0"/>
      <dgm:spPr/>
    </dgm:pt>
    <dgm:pt modelId="{485749D2-D22D-4E12-9419-07259DA1A20E}" type="pres">
      <dgm:prSet presAssocID="{D24B4479-C975-4E54-A049-29A756FD720E}" presName="hierChild5" presStyleCnt="0"/>
      <dgm:spPr/>
    </dgm:pt>
    <dgm:pt modelId="{880D5BF2-0949-4EBB-868F-AA5FD29F3046}" type="pres">
      <dgm:prSet presAssocID="{2C254063-875C-4B48-8140-6DAA73695DD5}" presName="hierChild5" presStyleCnt="0"/>
      <dgm:spPr/>
    </dgm:pt>
    <dgm:pt modelId="{9066FA5A-4945-48D6-AABA-B525D69FA8BE}" type="pres">
      <dgm:prSet presAssocID="{6825A6B6-8E0A-4AF2-B86A-018F3E56D244}" presName="Name37" presStyleLbl="parChTrans1D4" presStyleIdx="17" presStyleCnt="19"/>
      <dgm:spPr/>
    </dgm:pt>
    <dgm:pt modelId="{02B53A2C-BCE5-41C8-935C-C60490DB466F}" type="pres">
      <dgm:prSet presAssocID="{AD718184-4964-4BA4-8C66-8B9AD442CFB1}" presName="hierRoot2" presStyleCnt="0">
        <dgm:presLayoutVars>
          <dgm:hierBranch val="init"/>
        </dgm:presLayoutVars>
      </dgm:prSet>
      <dgm:spPr/>
    </dgm:pt>
    <dgm:pt modelId="{44CE5D2D-ABFF-42F2-B804-A82407EC3AC6}" type="pres">
      <dgm:prSet presAssocID="{AD718184-4964-4BA4-8C66-8B9AD442CFB1}" presName="rootComposite" presStyleCnt="0"/>
      <dgm:spPr/>
    </dgm:pt>
    <dgm:pt modelId="{3245B59F-1091-4BCD-81DB-E7199CF95701}" type="pres">
      <dgm:prSet presAssocID="{AD718184-4964-4BA4-8C66-8B9AD442CFB1}" presName="rootText" presStyleLbl="node1" presStyleIdx="25" presStyleCnt="27">
        <dgm:presLayoutVars>
          <dgm:chMax/>
          <dgm:chPref val="3"/>
        </dgm:presLayoutVars>
      </dgm:prSet>
      <dgm:spPr/>
    </dgm:pt>
    <dgm:pt modelId="{F6F2F983-F3FC-4FCA-9707-E1370B397E7B}" type="pres">
      <dgm:prSet presAssocID="{AD718184-4964-4BA4-8C66-8B9AD442CFB1}" presName="titleText2" presStyleLbl="fgAcc1" presStyleIdx="25" presStyleCnt="27">
        <dgm:presLayoutVars>
          <dgm:chMax val="0"/>
          <dgm:chPref val="0"/>
        </dgm:presLayoutVars>
      </dgm:prSet>
      <dgm:spPr/>
    </dgm:pt>
    <dgm:pt modelId="{E3F63222-1C88-41BE-87B1-51A4C08A0001}" type="pres">
      <dgm:prSet presAssocID="{AD718184-4964-4BA4-8C66-8B9AD442CFB1}" presName="rootConnector" presStyleLbl="node4" presStyleIdx="0" presStyleCnt="0"/>
      <dgm:spPr/>
    </dgm:pt>
    <dgm:pt modelId="{085BEBA9-CA2C-4BD0-93F6-75FD2B7DF892}" type="pres">
      <dgm:prSet presAssocID="{AD718184-4964-4BA4-8C66-8B9AD442CFB1}" presName="hierChild4" presStyleCnt="0"/>
      <dgm:spPr/>
    </dgm:pt>
    <dgm:pt modelId="{E6FDEC28-3708-4F5E-A2F1-5175781EB09E}" type="pres">
      <dgm:prSet presAssocID="{049154ED-BC28-4C22-86CE-EE17C8562C3B}" presName="Name37" presStyleLbl="parChTrans1D4" presStyleIdx="18" presStyleCnt="19"/>
      <dgm:spPr/>
    </dgm:pt>
    <dgm:pt modelId="{3D6FB004-2ACA-4B92-B4CA-9995D19FFBFE}" type="pres">
      <dgm:prSet presAssocID="{B99B9C60-8827-4D90-AAAE-90D1B6B85B73}" presName="hierRoot2" presStyleCnt="0">
        <dgm:presLayoutVars>
          <dgm:hierBranch val="init"/>
        </dgm:presLayoutVars>
      </dgm:prSet>
      <dgm:spPr/>
    </dgm:pt>
    <dgm:pt modelId="{4CDADF17-39F2-4B55-8DD4-CE3FAA4751AE}" type="pres">
      <dgm:prSet presAssocID="{B99B9C60-8827-4D90-AAAE-90D1B6B85B73}" presName="rootComposite" presStyleCnt="0"/>
      <dgm:spPr/>
    </dgm:pt>
    <dgm:pt modelId="{5CF02B72-7FB6-4615-9556-91B48B7DA9E7}" type="pres">
      <dgm:prSet presAssocID="{B99B9C60-8827-4D90-AAAE-90D1B6B85B73}" presName="rootText" presStyleLbl="node1" presStyleIdx="26" presStyleCnt="27">
        <dgm:presLayoutVars>
          <dgm:chMax/>
          <dgm:chPref val="3"/>
        </dgm:presLayoutVars>
      </dgm:prSet>
      <dgm:spPr/>
    </dgm:pt>
    <dgm:pt modelId="{3BF54F64-BEE3-4EC3-A866-A01699DEEF86}" type="pres">
      <dgm:prSet presAssocID="{B99B9C60-8827-4D90-AAAE-90D1B6B85B73}" presName="titleText2" presStyleLbl="fgAcc1" presStyleIdx="26" presStyleCnt="27">
        <dgm:presLayoutVars>
          <dgm:chMax val="0"/>
          <dgm:chPref val="0"/>
        </dgm:presLayoutVars>
      </dgm:prSet>
      <dgm:spPr/>
    </dgm:pt>
    <dgm:pt modelId="{A1E84F0E-95E7-4E35-8CC8-1D765A8FFAD2}" type="pres">
      <dgm:prSet presAssocID="{B99B9C60-8827-4D90-AAAE-90D1B6B85B73}" presName="rootConnector" presStyleLbl="node4" presStyleIdx="0" presStyleCnt="0"/>
      <dgm:spPr/>
    </dgm:pt>
    <dgm:pt modelId="{6A771552-2223-436D-892E-692701DB6A43}" type="pres">
      <dgm:prSet presAssocID="{B99B9C60-8827-4D90-AAAE-90D1B6B85B73}" presName="hierChild4" presStyleCnt="0"/>
      <dgm:spPr/>
    </dgm:pt>
    <dgm:pt modelId="{D2F6ED20-C9AF-434B-8A85-0B380AD0B308}" type="pres">
      <dgm:prSet presAssocID="{B99B9C60-8827-4D90-AAAE-90D1B6B85B73}" presName="hierChild5" presStyleCnt="0"/>
      <dgm:spPr/>
    </dgm:pt>
    <dgm:pt modelId="{B0B4428F-DC6D-495D-B1F0-EE9211167D6B}" type="pres">
      <dgm:prSet presAssocID="{AD718184-4964-4BA4-8C66-8B9AD442CFB1}" presName="hierChild5" presStyleCnt="0"/>
      <dgm:spPr/>
    </dgm:pt>
    <dgm:pt modelId="{33C0AEC3-B637-4CF7-92A6-D8D968FD9595}" type="pres">
      <dgm:prSet presAssocID="{7799AA5D-AC0D-4302-9EE6-80F8724C0F0D}" presName="hierChild5" presStyleCnt="0"/>
      <dgm:spPr/>
    </dgm:pt>
    <dgm:pt modelId="{5DE4364D-8197-4BA9-B172-87F1C4E3FAE7}" type="pres">
      <dgm:prSet presAssocID="{0BDDB431-4023-463B-9ED7-03AE69AF103C}" presName="hierChild5" presStyleCnt="0"/>
      <dgm:spPr/>
    </dgm:pt>
    <dgm:pt modelId="{EEC49D49-C702-4563-80F1-28A5E3BE300D}" type="pres">
      <dgm:prSet presAssocID="{840565A0-639C-42E5-868C-89D0B393D4EE}" presName="hierChild3" presStyleCnt="0"/>
      <dgm:spPr/>
    </dgm:pt>
  </dgm:ptLst>
  <dgm:cxnLst>
    <dgm:cxn modelId="{DC840A01-8FEC-4AF1-8EB9-E4671D7F367B}" type="presOf" srcId="{B6D46C10-A9D4-4D33-B01D-A907B1745499}" destId="{7372CEE3-0E18-4146-B35B-6BF8C7154869}" srcOrd="0" destOrd="0" presId="urn:microsoft.com/office/officeart/2008/layout/NameandTitleOrganizationalChart"/>
    <dgm:cxn modelId="{EB0E5501-488A-45B5-A0D5-C98F667CCB7F}" type="presOf" srcId="{DEAA69A1-21CA-4F94-9F26-3B99CCC2CB98}" destId="{AB418DA4-6108-4508-AC0B-12909EE11ED8}" srcOrd="0" destOrd="0" presId="urn:microsoft.com/office/officeart/2008/layout/NameandTitleOrganizationalChart"/>
    <dgm:cxn modelId="{59161B04-73EE-4BFD-880B-ADA390EABAAC}" srcId="{7799AA5D-AC0D-4302-9EE6-80F8724C0F0D}" destId="{AD718184-4964-4BA4-8C66-8B9AD442CFB1}" srcOrd="4" destOrd="0" parTransId="{6825A6B6-8E0A-4AF2-B86A-018F3E56D244}" sibTransId="{FF375D54-75E2-4F31-95E7-DE7EC0396D72}"/>
    <dgm:cxn modelId="{FC1AAB06-237C-4508-A10A-DD1D480847E1}" srcId="{4E78A5E1-E756-4A6C-BDC6-9A4326A41581}" destId="{69C3045C-00B6-40D4-B142-CA5920A6641D}" srcOrd="0" destOrd="0" parTransId="{14BD24C7-62B8-4ED1-AB4F-BCBCA0483F5B}" sibTransId="{6FA569EC-2F32-4329-AA24-588BF53A1046}"/>
    <dgm:cxn modelId="{7050970A-8594-4A35-A877-6D470917D916}" type="presOf" srcId="{2DE9B66D-46E0-46D7-B9DE-E3C372B79727}" destId="{470FA20D-C363-4646-A34A-8AE98983D774}" srcOrd="0" destOrd="0" presId="urn:microsoft.com/office/officeart/2008/layout/NameandTitleOrganizationalChart"/>
    <dgm:cxn modelId="{7D645913-5DB5-4BE0-B795-C6671B4F68B7}" type="presOf" srcId="{2335570B-B3B3-4F8A-857A-FB5CCD64E77C}" destId="{AAF7C897-0565-417D-BB55-884CD730EC51}" srcOrd="0" destOrd="0" presId="urn:microsoft.com/office/officeart/2008/layout/NameandTitleOrganizationalChart"/>
    <dgm:cxn modelId="{A1005015-D2AD-4871-8210-CA67B423DF23}" srcId="{0476D1C0-375B-4962-981F-AD5507DE01F4}" destId="{4E78A5E1-E756-4A6C-BDC6-9A4326A41581}" srcOrd="0" destOrd="0" parTransId="{E0BFA9A0-8450-485A-AEAC-BD860E003AB8}" sibTransId="{A5A9CD9A-1431-47F8-9B59-0ACB920BF66F}"/>
    <dgm:cxn modelId="{0C12B915-F816-48C2-8BEB-9DA1BDE71565}" type="presOf" srcId="{E95B3BC6-B6A0-4125-97EF-643651D2C86D}" destId="{88719251-3BE7-4986-8447-F8B96DDAE0C0}" srcOrd="0" destOrd="0" presId="urn:microsoft.com/office/officeart/2008/layout/NameandTitleOrganizationalChart"/>
    <dgm:cxn modelId="{55383218-7ED1-4AC3-9493-446ABC35B926}" type="presOf" srcId="{57B13FF9-30CA-42FB-8B60-9729B34757C1}" destId="{E439363D-2BA8-4022-9BCE-28B13832A475}" srcOrd="0" destOrd="0" presId="urn:microsoft.com/office/officeart/2008/layout/NameandTitleOrganizationalChart"/>
    <dgm:cxn modelId="{FCBB7A18-F31A-4717-95DE-2671CAE5792F}" type="presOf" srcId="{3379575A-8112-477B-A82B-86E112AB5738}" destId="{4D8BD6EE-87CE-4862-82AE-60BD0FC3199B}" srcOrd="0" destOrd="0" presId="urn:microsoft.com/office/officeart/2008/layout/NameandTitleOrganizationalChart"/>
    <dgm:cxn modelId="{6673A41B-7441-4B4A-83B0-89D6C72FC0B8}" type="presOf" srcId="{5E076DB6-E4C1-4C28-A1BA-FA2214C98F57}" destId="{E5CDB8F8-1690-42DC-9A02-A86DABB6FD17}" srcOrd="0" destOrd="0" presId="urn:microsoft.com/office/officeart/2008/layout/NameandTitleOrganizationalChart"/>
    <dgm:cxn modelId="{13FFD11C-3D33-4E39-9069-FD3F82D97952}" type="presOf" srcId="{1B773775-37FF-4C8A-A5CC-F00C4E6AE86C}" destId="{588B2CE2-DBB0-4F7B-8126-1B059BB38BC7}" srcOrd="0" destOrd="0" presId="urn:microsoft.com/office/officeart/2008/layout/NameandTitleOrganizationalChart"/>
    <dgm:cxn modelId="{902B761D-236E-4D2D-A05C-46E1FE756F09}" type="presOf" srcId="{2117AF38-842C-4A29-A7EB-D23C6D61A752}" destId="{3A967C5F-A966-4A60-8ED3-99AA758FA9B7}" srcOrd="1" destOrd="0" presId="urn:microsoft.com/office/officeart/2008/layout/NameandTitleOrganizationalChart"/>
    <dgm:cxn modelId="{AE3F921F-07C5-4BF7-8420-2D4F9D82622C}" srcId="{7799AA5D-AC0D-4302-9EE6-80F8724C0F0D}" destId="{2C254063-875C-4B48-8140-6DAA73695DD5}" srcOrd="3" destOrd="0" parTransId="{57B13FF9-30CA-42FB-8B60-9729B34757C1}" sibTransId="{36A0B8E0-E39A-4290-965F-A5B6A846B647}"/>
    <dgm:cxn modelId="{91E99B20-BC7D-4617-BF24-90D8826CAA52}" type="presOf" srcId="{EBCC9705-7750-47BD-91D2-7AFB1E978E4F}" destId="{BB890F7D-7AC8-4FDD-8C4E-95D5D8ED8A48}" srcOrd="0" destOrd="0" presId="urn:microsoft.com/office/officeart/2008/layout/NameandTitleOrganizationalChart"/>
    <dgm:cxn modelId="{646A3724-BE75-47A9-919D-EFA2156E15BC}" type="presOf" srcId="{4B544D9A-80CD-44F9-B480-C47A9AD3AD5D}" destId="{B38792F1-CF44-4445-AE88-A02903861420}" srcOrd="0" destOrd="0" presId="urn:microsoft.com/office/officeart/2008/layout/NameandTitleOrganizationalChart"/>
    <dgm:cxn modelId="{CF3F5C25-A7D7-44C2-A3C4-17ACFBE876FA}" type="presOf" srcId="{6825A6B6-8E0A-4AF2-B86A-018F3E56D244}" destId="{9066FA5A-4945-48D6-AABA-B525D69FA8BE}" srcOrd="0" destOrd="0" presId="urn:microsoft.com/office/officeart/2008/layout/NameandTitleOrganizationalChart"/>
    <dgm:cxn modelId="{740CDF26-E6F0-4F07-A8D5-353349DEF250}" type="presOf" srcId="{A01F0C83-1D99-4F07-9F22-3CFB4C0E4BCE}" destId="{90B44738-EF93-42FC-8E9E-FB88FFB3E52C}" srcOrd="0" destOrd="0" presId="urn:microsoft.com/office/officeart/2008/layout/NameandTitleOrganizationalChart"/>
    <dgm:cxn modelId="{02772627-A4D0-4D42-9E03-30FAEF9A6FDF}" type="presOf" srcId="{512EC2BF-E609-4AC4-8454-8D2CC56988D5}" destId="{218EB695-A27C-47FD-97B8-723C30E96B57}" srcOrd="0" destOrd="0" presId="urn:microsoft.com/office/officeart/2008/layout/NameandTitleOrganizationalChart"/>
    <dgm:cxn modelId="{A6110529-DC0F-4BB6-B263-657C3646366F}" srcId="{10FBBA49-1878-48EE-84EF-269C0DBD2AC5}" destId="{2D08938B-A551-4592-A8FF-E56DD40B5C24}" srcOrd="0" destOrd="0" parTransId="{1B773775-37FF-4C8A-A5CC-F00C4E6AE86C}" sibTransId="{BEA82C56-E595-4B63-A903-6B5DF1948A66}"/>
    <dgm:cxn modelId="{BE35022B-24D2-4EB6-B874-46686C499C0B}" type="presOf" srcId="{2117AF38-842C-4A29-A7EB-D23C6D61A752}" destId="{D6A65C03-4005-406A-8FAF-37D394E8ED29}" srcOrd="0" destOrd="0" presId="urn:microsoft.com/office/officeart/2008/layout/NameandTitleOrganizationalChart"/>
    <dgm:cxn modelId="{42830B2C-F0BC-44E7-858F-05286327E812}" type="presOf" srcId="{0D39AE2B-7775-457D-820D-7DE7A196E8B7}" destId="{EBD86388-2F84-42E5-A59B-FA57824DF8D2}" srcOrd="0" destOrd="0" presId="urn:microsoft.com/office/officeart/2008/layout/NameandTitleOrganizationalChart"/>
    <dgm:cxn modelId="{A7328B2D-BDC4-4D64-AA34-7A1364078E0A}" type="presOf" srcId="{7799AA5D-AC0D-4302-9EE6-80F8724C0F0D}" destId="{9EDD4CEA-86AD-477E-A347-C570CBD3DE22}" srcOrd="1" destOrd="0" presId="urn:microsoft.com/office/officeart/2008/layout/NameandTitleOrganizationalChart"/>
    <dgm:cxn modelId="{E8FADA30-F5B5-42A7-9786-F593D117125C}" type="presOf" srcId="{09583E48-A5B9-49BC-BF1D-3FE31FC643F6}" destId="{D25D1F2D-025C-4BD9-985F-1F1D8CFFE0C2}" srcOrd="0" destOrd="0" presId="urn:microsoft.com/office/officeart/2008/layout/NameandTitleOrganizationalChart"/>
    <dgm:cxn modelId="{02A6D231-8BFB-4A78-9608-0780353AFB9E}" type="presOf" srcId="{1174C7E7-6642-48D9-8D0F-24BBCFE14BF5}" destId="{FFE1F366-D450-4D65-8854-E9EA61066483}" srcOrd="0" destOrd="0" presId="urn:microsoft.com/office/officeart/2008/layout/NameandTitleOrganizationalChart"/>
    <dgm:cxn modelId="{853A7233-B730-441F-BF9B-227F55E8A3B6}" type="presOf" srcId="{0476D1C0-375B-4962-981F-AD5507DE01F4}" destId="{845D3C05-EE03-46BC-9DF9-7DB2B21547AB}" srcOrd="0" destOrd="0" presId="urn:microsoft.com/office/officeart/2008/layout/NameandTitleOrganizationalChart"/>
    <dgm:cxn modelId="{F11BC133-D03F-453D-9637-EA120C62E924}" srcId="{7799AA5D-AC0D-4302-9EE6-80F8724C0F0D}" destId="{A7D4B45A-1C4D-4278-969F-67C5B77885B9}" srcOrd="1" destOrd="0" parTransId="{8DE3EAF8-894C-474C-A20E-D8718D5C3AF4}" sibTransId="{35EF446D-33B8-4330-8160-7503C1868068}"/>
    <dgm:cxn modelId="{17E7C433-A2A9-4723-8824-72D7CF5B1EA2}" type="presOf" srcId="{96378112-4F49-4E9B-8B24-24C83701248B}" destId="{44D11EA5-8705-46BB-8576-7BF2C8294C2D}" srcOrd="0" destOrd="0" presId="urn:microsoft.com/office/officeart/2008/layout/NameandTitleOrganizationalChart"/>
    <dgm:cxn modelId="{CCD6653D-C5AE-4CB8-ADCF-B4A1EE330B32}" type="presOf" srcId="{12DCC858-6093-4E2E-A5FE-4844613AAF22}" destId="{D8EFC97D-9FE9-4A11-9019-0A597601A065}" srcOrd="0" destOrd="0" presId="urn:microsoft.com/office/officeart/2008/layout/NameandTitleOrganizationalChart"/>
    <dgm:cxn modelId="{856BDB3D-3ADB-4CB7-9360-C5AD65E056B2}" srcId="{0476D1C0-375B-4962-981F-AD5507DE01F4}" destId="{DEAA69A1-21CA-4F94-9F26-3B99CCC2CB98}" srcOrd="3" destOrd="0" parTransId="{AFBE6444-65CA-40A9-BEE4-3ED00E92F69F}" sibTransId="{CBE091DE-025A-45D6-AF7F-2F8EC7F733BC}"/>
    <dgm:cxn modelId="{BFC33E3E-9EA4-4D30-A424-ECA18B42C767}" type="presOf" srcId="{49C30A7D-2BF7-416C-9346-A30BA3958F4A}" destId="{3CEA40BF-5787-4354-B4E6-8C58713728AD}" srcOrd="0" destOrd="0" presId="urn:microsoft.com/office/officeart/2008/layout/NameandTitleOrganizationalChart"/>
    <dgm:cxn modelId="{BDB59B3E-92D2-4FE5-B3F0-F5E0B9E4955C}" type="presOf" srcId="{20EA8E47-7D92-4098-9396-C12C75115CA1}" destId="{3A9649FB-7BD3-4D2C-A2C7-627CCEC1E09D}" srcOrd="0" destOrd="0" presId="urn:microsoft.com/office/officeart/2008/layout/NameandTitleOrganizationalChart"/>
    <dgm:cxn modelId="{40DAAC3E-AB65-43E7-9F65-E0C839511942}" type="presOf" srcId="{16ED5BDF-C834-4098-B729-D5383D3F3984}" destId="{C8613E07-EB60-429C-8AB8-9E17547858F6}" srcOrd="0" destOrd="0" presId="urn:microsoft.com/office/officeart/2008/layout/NameandTitleOrganizationalChart"/>
    <dgm:cxn modelId="{DCD2E23E-B3FF-4AEF-AA6B-2C7BF60BCE42}" type="presOf" srcId="{F5134B82-FD0A-4BB1-83D6-F46E19840AF8}" destId="{DF820E67-4D97-4625-8404-C9628C08C665}" srcOrd="1" destOrd="0" presId="urn:microsoft.com/office/officeart/2008/layout/NameandTitleOrganizationalChart"/>
    <dgm:cxn modelId="{4B1CE33E-C996-45A1-B941-FCF1F10ED0B7}" type="presOf" srcId="{4E78A5E1-E756-4A6C-BDC6-9A4326A41581}" destId="{09259541-8278-4B15-95B9-F9C21896ECAF}" srcOrd="0" destOrd="0" presId="urn:microsoft.com/office/officeart/2008/layout/NameandTitleOrganizationalChart"/>
    <dgm:cxn modelId="{0FD01C5B-6428-42E0-9D7A-308006341CD9}" srcId="{7799AA5D-AC0D-4302-9EE6-80F8724C0F0D}" destId="{2DE9B66D-46E0-46D7-B9DE-E3C372B79727}" srcOrd="2" destOrd="0" parTransId="{B71F5BA5-58A7-44F5-906B-CAC3C28A1D19}" sibTransId="{B01330B3-1E43-4A60-987D-64FED5BB342A}"/>
    <dgm:cxn modelId="{B795BC5C-EBAC-4738-ABD8-7F87F4BC5ECD}" srcId="{3379575A-8112-477B-A82B-86E112AB5738}" destId="{2BB9A23E-EA69-4B8E-B751-C4D21AE33E7A}" srcOrd="0" destOrd="0" parTransId="{D78992BE-6D77-4AB4-8535-1752618B9CAE}" sibTransId="{A4B58E25-F4DE-4DA2-95A0-A81EBD9224DF}"/>
    <dgm:cxn modelId="{EA4CFC5C-7852-4DB8-8870-F0F2C430FEE9}" type="presOf" srcId="{C507C4D2-B31B-41D2-B1A1-73BC4F14BA91}" destId="{2027104C-7B33-4EDD-8F0D-D94BD4852660}" srcOrd="0" destOrd="0" presId="urn:microsoft.com/office/officeart/2008/layout/NameandTitleOrganizationalChart"/>
    <dgm:cxn modelId="{076D3161-6F1D-4C7F-9265-962B87E8AAC9}" type="presOf" srcId="{6A981058-43AA-4F97-A56D-DC5784F03263}" destId="{52D5B9DA-AC8B-40AD-AEFF-A3E7D582A291}" srcOrd="1" destOrd="0" presId="urn:microsoft.com/office/officeart/2008/layout/NameandTitleOrganizationalChart"/>
    <dgm:cxn modelId="{D8E6DA41-E24C-4837-B627-934A909B5DB4}" type="presOf" srcId="{9B773589-4D1F-4E98-AF6E-3FC5DE6AC527}" destId="{7E1693F4-411F-48B6-B7EC-0A4991D36E40}" srcOrd="0" destOrd="0" presId="urn:microsoft.com/office/officeart/2008/layout/NameandTitleOrganizationalChart"/>
    <dgm:cxn modelId="{74044D43-9648-4535-A361-406B5C11292F}" type="presOf" srcId="{223030C7-CB2F-4E61-BD1E-2FCCB88D4986}" destId="{6594BA87-D66B-4FA3-83A1-4B45AFAC2E85}" srcOrd="0" destOrd="0" presId="urn:microsoft.com/office/officeart/2008/layout/NameandTitleOrganizationalChart"/>
    <dgm:cxn modelId="{6C338643-F9D4-40D8-BBA3-F9B6BAFFC528}" type="presOf" srcId="{7D6F9870-1FF0-417B-8B12-C9283ACE6B03}" destId="{F5C91A84-66AE-4C93-A379-B23C5FF49338}" srcOrd="0" destOrd="0" presId="urn:microsoft.com/office/officeart/2008/layout/NameandTitleOrganizationalChart"/>
    <dgm:cxn modelId="{D9236C64-CB9B-4F5E-8C2D-B030C2EB35CA}" type="presOf" srcId="{912B4C16-1B67-44B9-AC60-2DD4FA660FA4}" destId="{337FC102-7A6F-4F5E-9302-18BD279EBF81}" srcOrd="0" destOrd="0" presId="urn:microsoft.com/office/officeart/2008/layout/NameandTitleOrganizationalChart"/>
    <dgm:cxn modelId="{E9FACB64-C8A9-4BBB-ACEE-457709AB72C3}" type="presOf" srcId="{A4B58E25-F4DE-4DA2-95A0-A81EBD9224DF}" destId="{A8C39AEC-5E79-4CCA-BB82-96DF229BCE71}" srcOrd="0" destOrd="0" presId="urn:microsoft.com/office/officeart/2008/layout/NameandTitleOrganizationalChart"/>
    <dgm:cxn modelId="{6F72EB65-8617-42A2-BA44-F9AE084DE3D3}" type="presOf" srcId="{6A981058-43AA-4F97-A56D-DC5784F03263}" destId="{91FE6C85-9A03-4456-9700-C4EAE387F36B}" srcOrd="0" destOrd="0" presId="urn:microsoft.com/office/officeart/2008/layout/NameandTitleOrganizationalChart"/>
    <dgm:cxn modelId="{14EE4D66-C604-47D4-A25F-5171B5AA0E9A}" type="presOf" srcId="{9987687B-E4D3-40DD-9B7E-52E477761C29}" destId="{CF49B846-E516-458C-8617-E21F92F5047D}" srcOrd="0" destOrd="0" presId="urn:microsoft.com/office/officeart/2008/layout/NameandTitleOrganizationalChart"/>
    <dgm:cxn modelId="{02831147-761B-424A-895A-7ED7FC1654D6}" type="presOf" srcId="{FF375D54-75E2-4F31-95E7-DE7EC0396D72}" destId="{F6F2F983-F3FC-4FCA-9707-E1370B397E7B}" srcOrd="0" destOrd="0" presId="urn:microsoft.com/office/officeart/2008/layout/NameandTitleOrganizationalChart"/>
    <dgm:cxn modelId="{14D0B748-E1C5-437E-B424-7705D982CEC8}" type="presOf" srcId="{DF56B75F-6BC9-45C2-8369-F2C6FBB962F1}" destId="{0D36D5EF-A7CC-491F-A654-236FA1DCF576}" srcOrd="0" destOrd="0" presId="urn:microsoft.com/office/officeart/2008/layout/NameandTitleOrganizationalChart"/>
    <dgm:cxn modelId="{C09FEA48-2493-43FC-BF62-906126EFCE4D}" srcId="{20EA8E47-7D92-4098-9396-C12C75115CA1}" destId="{B90A3934-1D4B-41F7-9264-66D4D3093E1C}" srcOrd="0" destOrd="0" parTransId="{0125220F-CAF5-401D-84A8-D87EC2828A29}" sibTransId="{1174C7E7-6642-48D9-8D0F-24BBCFE14BF5}"/>
    <dgm:cxn modelId="{7CC70D69-C65B-4C3F-9047-F8CA74CFD244}" type="presOf" srcId="{CDA4202F-7771-4A68-AEAF-927BAB14A3C4}" destId="{611F6169-6483-45A7-89AD-088EEF15D4FD}" srcOrd="0" destOrd="0" presId="urn:microsoft.com/office/officeart/2008/layout/NameandTitleOrganizationalChart"/>
    <dgm:cxn modelId="{9E681549-26A3-4C70-B0EA-CAB273B2802E}" type="presOf" srcId="{09583E48-A5B9-49BC-BF1D-3FE31FC643F6}" destId="{2421B1C0-F78F-405A-9682-6A8B3C9942CC}" srcOrd="1" destOrd="0" presId="urn:microsoft.com/office/officeart/2008/layout/NameandTitleOrganizationalChart"/>
    <dgm:cxn modelId="{1B226049-9CE0-4449-8E7F-0A619A6EA63E}" type="presOf" srcId="{10FBBA49-1878-48EE-84EF-269C0DBD2AC5}" destId="{5A66541A-0F81-4DC4-B384-A6DF662BE9B5}" srcOrd="0" destOrd="0" presId="urn:microsoft.com/office/officeart/2008/layout/NameandTitleOrganizationalChart"/>
    <dgm:cxn modelId="{376EED6A-9239-4566-8170-37B6A5B95726}" type="presOf" srcId="{2D08938B-A551-4592-A8FF-E56DD40B5C24}" destId="{860C7D0C-1201-45FD-867A-12852931B202}" srcOrd="1" destOrd="0" presId="urn:microsoft.com/office/officeart/2008/layout/NameandTitleOrganizationalChart"/>
    <dgm:cxn modelId="{8CA1796B-A8C1-4C10-B8D8-2A7F2915F49B}" type="presOf" srcId="{36A0B8E0-E39A-4290-965F-A5B6A846B647}" destId="{99479A5A-BFDF-4FE0-9BA9-A43701A9F013}" srcOrd="0" destOrd="0" presId="urn:microsoft.com/office/officeart/2008/layout/NameandTitleOrganizationalChart"/>
    <dgm:cxn modelId="{2E333D4D-DC1C-423E-A15D-30B569F036D3}" srcId="{2DE9B66D-46E0-46D7-B9DE-E3C372B79727}" destId="{9B773589-4D1F-4E98-AF6E-3FC5DE6AC527}" srcOrd="0" destOrd="0" parTransId="{2335570B-B3B3-4F8A-857A-FB5CCD64E77C}" sibTransId="{5E076DB6-E4C1-4C28-A1BA-FA2214C98F57}"/>
    <dgm:cxn modelId="{8A15536D-1714-4F76-BD18-CE3438BA2147}" type="presOf" srcId="{6FA569EC-2F32-4329-AA24-588BF53A1046}" destId="{69BCC093-2F8F-461E-9707-621B25CA04D2}" srcOrd="0" destOrd="0" presId="urn:microsoft.com/office/officeart/2008/layout/NameandTitleOrganizationalChart"/>
    <dgm:cxn modelId="{95BA0F6F-15CC-48CC-A964-5C0AD7FFCFCA}" type="presOf" srcId="{E0BFA9A0-8450-485A-AEAC-BD860E003AB8}" destId="{B9470BBD-00B1-4868-943D-7DC5478F8ED2}" srcOrd="0" destOrd="0" presId="urn:microsoft.com/office/officeart/2008/layout/NameandTitleOrganizationalChart"/>
    <dgm:cxn modelId="{B352466F-F70E-4C90-B779-030A82EBCC9C}" type="presOf" srcId="{14BD24C7-62B8-4ED1-AB4F-BCBCA0483F5B}" destId="{09F94F38-3822-47AF-8147-626A2E4F504E}" srcOrd="0" destOrd="0" presId="urn:microsoft.com/office/officeart/2008/layout/NameandTitleOrganizationalChart"/>
    <dgm:cxn modelId="{3B24AF4F-C064-427C-A2BF-89BCE7A34F3A}" type="presOf" srcId="{CBE091DE-025A-45D6-AF7F-2F8EC7F733BC}" destId="{FC94C5EC-CB99-4B10-8511-A6DE36B59F3F}" srcOrd="0" destOrd="0" presId="urn:microsoft.com/office/officeart/2008/layout/NameandTitleOrganizationalChart"/>
    <dgm:cxn modelId="{62E46A50-66E8-4018-9F13-7351E9491609}" type="presOf" srcId="{0125220F-CAF5-401D-84A8-D87EC2828A29}" destId="{5EFA1ACA-9C9A-449F-964F-7C7CFDD75BA9}" srcOrd="0" destOrd="0" presId="urn:microsoft.com/office/officeart/2008/layout/NameandTitleOrganizationalChart"/>
    <dgm:cxn modelId="{83A29C50-032F-465A-9D79-2675070C5870}" type="presOf" srcId="{2C254063-875C-4B48-8140-6DAA73695DD5}" destId="{1DAF380B-D7E5-4CDE-A727-F9AF26D59929}" srcOrd="0" destOrd="0" presId="urn:microsoft.com/office/officeart/2008/layout/NameandTitleOrganizationalChart"/>
    <dgm:cxn modelId="{866D4551-E6CD-4BC1-8056-FAF7F567EE36}" type="presOf" srcId="{00D4D575-E52B-45BD-B607-8FA275F3F368}" destId="{B5431CBF-296E-42E6-BA7F-7E2C6CDC8EA3}" srcOrd="0" destOrd="0" presId="urn:microsoft.com/office/officeart/2008/layout/NameandTitleOrganizationalChart"/>
    <dgm:cxn modelId="{691A5A74-1583-4FD1-A3C6-8F28D515BD0D}" srcId="{2C254063-875C-4B48-8140-6DAA73695DD5}" destId="{D24B4479-C975-4E54-A049-29A756FD720E}" srcOrd="0" destOrd="0" parTransId="{B3C5599D-4278-4D63-B375-E8B910DD40F5}" sibTransId="{F24C4EE4-AF4A-4FB6-A378-ECCDC48AF8D2}"/>
    <dgm:cxn modelId="{AFF0DE55-A6FD-4CEE-B4C2-AEA1EBEBAFB0}" srcId="{A7D4B45A-1C4D-4278-969F-67C5B77885B9}" destId="{B0F2D6A2-D6B9-4BEA-92E8-6753E87F0E6C}" srcOrd="0" destOrd="0" parTransId="{E95B3BC6-B6A0-4125-97EF-643651D2C86D}" sibTransId="{A01F0C83-1D99-4F07-9F22-3CFB4C0E4BCE}"/>
    <dgm:cxn modelId="{D9D41476-BF28-4A36-B562-72AE138125E4}" type="presOf" srcId="{0D39AE2B-7775-457D-820D-7DE7A196E8B7}" destId="{EE3C923C-3231-46B5-8E37-26C5AA59F6F4}" srcOrd="1" destOrd="0" presId="urn:microsoft.com/office/officeart/2008/layout/NameandTitleOrganizationalChart"/>
    <dgm:cxn modelId="{BE419877-5887-4F86-B228-7D82072C1AE7}" type="presOf" srcId="{9B773589-4D1F-4E98-AF6E-3FC5DE6AC527}" destId="{2A8379C0-7716-4C74-A801-F425A14D5B52}" srcOrd="1" destOrd="0" presId="urn:microsoft.com/office/officeart/2008/layout/NameandTitleOrganizationalChart"/>
    <dgm:cxn modelId="{01333978-21BE-4267-914A-D9F8FA35ED3A}" type="presOf" srcId="{A7D4B45A-1C4D-4278-969F-67C5B77885B9}" destId="{C3D42647-7D25-49F6-8361-FF060C893EE3}" srcOrd="1" destOrd="0" presId="urn:microsoft.com/office/officeart/2008/layout/NameandTitleOrganizationalChart"/>
    <dgm:cxn modelId="{1EB46558-1D54-47F4-8A60-1146037B1CF7}" type="presOf" srcId="{B6D46C10-A9D4-4D33-B01D-A907B1745499}" destId="{E6E0E1CC-9786-4C65-84D4-00A67073F98F}" srcOrd="1" destOrd="0" presId="urn:microsoft.com/office/officeart/2008/layout/NameandTitleOrganizationalChart"/>
    <dgm:cxn modelId="{34D75658-BE6E-4E54-A1E8-78BD69D944AF}" type="presOf" srcId="{D24B4479-C975-4E54-A049-29A756FD720E}" destId="{4D1FDFDA-D2BA-4D80-AC35-46A8B74DE994}" srcOrd="1" destOrd="0" presId="urn:microsoft.com/office/officeart/2008/layout/NameandTitleOrganizationalChart"/>
    <dgm:cxn modelId="{76F0727A-1F6F-4388-A7A3-097DF7D8A66E}" type="presOf" srcId="{A7BA7837-52DA-4583-8A72-90757C57504F}" destId="{3BF54F64-BEE3-4EC3-A866-A01699DEEF86}" srcOrd="0" destOrd="0" presId="urn:microsoft.com/office/officeart/2008/layout/NameandTitleOrganizationalChart"/>
    <dgm:cxn modelId="{F1F6AA7A-886A-4438-9BCA-6704F0909159}" type="presOf" srcId="{69C3045C-00B6-40D4-B142-CA5920A6641D}" destId="{01BAF3A5-E655-4624-AA8F-5B2982E50F8A}" srcOrd="0" destOrd="0" presId="urn:microsoft.com/office/officeart/2008/layout/NameandTitleOrganizationalChart"/>
    <dgm:cxn modelId="{B8261885-5253-45EC-A74F-9C4EA9EFBF03}" type="presOf" srcId="{D78992BE-6D77-4AB4-8535-1752618B9CAE}" destId="{803E95FD-D0A9-4B76-9678-61AFC66BE6FD}" srcOrd="0" destOrd="0" presId="urn:microsoft.com/office/officeart/2008/layout/NameandTitleOrganizationalChart"/>
    <dgm:cxn modelId="{5572B388-6935-496E-BE10-9AC624A5205A}" type="presOf" srcId="{BEA82C56-E595-4B63-A903-6B5DF1948A66}" destId="{6E2706D9-AC97-4313-BEF6-B47633F5B8B6}" srcOrd="0" destOrd="0" presId="urn:microsoft.com/office/officeart/2008/layout/NameandTitleOrganizationalChart"/>
    <dgm:cxn modelId="{88CBF18E-FB68-43CA-AC3B-4D8BE835710A}" type="presOf" srcId="{4E78A5E1-E756-4A6C-BDC6-9A4326A41581}" destId="{D4C3DB19-9B2B-4221-B7B4-0F9F635FBE98}" srcOrd="1" destOrd="0" presId="urn:microsoft.com/office/officeart/2008/layout/NameandTitleOrganizationalChart"/>
    <dgm:cxn modelId="{6D366390-92AE-40F0-80F2-B990BBE33888}" type="presOf" srcId="{F5134B82-FD0A-4BB1-83D6-F46E19840AF8}" destId="{DD4F485F-71BC-4E32-8F69-3EDDB180C8EE}" srcOrd="0" destOrd="0" presId="urn:microsoft.com/office/officeart/2008/layout/NameandTitleOrganizationalChart"/>
    <dgm:cxn modelId="{462B7791-5F65-4800-A923-91A0E069D297}" type="presOf" srcId="{F3782967-2D4A-4857-BD49-EA2107847C9B}" destId="{56B26708-9AAD-41E4-A05E-939BCFDDD06C}" srcOrd="0" destOrd="0" presId="urn:microsoft.com/office/officeart/2008/layout/NameandTitleOrganizationalChart"/>
    <dgm:cxn modelId="{B5AE8D92-BBA5-4586-AFFA-8A082D32A2E0}" type="presOf" srcId="{B0F2D6A2-D6B9-4BEA-92E8-6753E87F0E6C}" destId="{C1796000-CBF5-4316-850B-21CDDE070076}" srcOrd="1" destOrd="0" presId="urn:microsoft.com/office/officeart/2008/layout/NameandTitleOrganizationalChart"/>
    <dgm:cxn modelId="{21AC3593-341B-4D82-B6C5-EDEE3B502261}" type="presOf" srcId="{7799AA5D-AC0D-4302-9EE6-80F8724C0F0D}" destId="{EA72A1FA-ECA2-4298-986F-2F3C0F031AE1}" srcOrd="0" destOrd="0" presId="urn:microsoft.com/office/officeart/2008/layout/NameandTitleOrganizationalChart"/>
    <dgm:cxn modelId="{163A6594-DC69-4ED2-B42D-8364B09FB551}" type="presOf" srcId="{A7D4B45A-1C4D-4278-969F-67C5B77885B9}" destId="{29AB7873-6F8A-4860-AD52-2F189DDD0B87}" srcOrd="0" destOrd="0" presId="urn:microsoft.com/office/officeart/2008/layout/NameandTitleOrganizationalChart"/>
    <dgm:cxn modelId="{9CFB7F95-38D6-42DA-8FD2-641B26CCC14A}" type="presOf" srcId="{840565A0-639C-42E5-868C-89D0B393D4EE}" destId="{F6D5E30F-486A-4FED-93C7-72B4E9BD5970}" srcOrd="0" destOrd="0" presId="urn:microsoft.com/office/officeart/2008/layout/NameandTitleOrganizationalChart"/>
    <dgm:cxn modelId="{B0F9CC95-34E6-4A8C-8CA3-0FECA8BF0A08}" type="presOf" srcId="{2DE9B66D-46E0-46D7-B9DE-E3C372B79727}" destId="{8F2D55C2-117A-4315-8831-DEB1FA962C07}" srcOrd="1" destOrd="0" presId="urn:microsoft.com/office/officeart/2008/layout/NameandTitleOrganizationalChart"/>
    <dgm:cxn modelId="{5CC4E296-1A6C-4562-990C-04865A22A17D}" type="presOf" srcId="{2D08938B-A551-4592-A8FF-E56DD40B5C24}" destId="{AC4FAC57-C1C4-4438-961A-C030A1AA251A}" srcOrd="0" destOrd="0" presId="urn:microsoft.com/office/officeart/2008/layout/NameandTitleOrganizationalChart"/>
    <dgm:cxn modelId="{76E79698-D94C-41CD-96A1-4C42A2B333C4}" type="presOf" srcId="{0BDDB431-4023-463B-9ED7-03AE69AF103C}" destId="{2BD480AB-9035-4F6C-908C-3272871DFCE5}" srcOrd="0" destOrd="0" presId="urn:microsoft.com/office/officeart/2008/layout/NameandTitleOrganizationalChart"/>
    <dgm:cxn modelId="{A225F599-DC37-490F-A9C1-ED24DF2D5133}" type="presOf" srcId="{AB0768D2-2A27-41E9-B164-C66A708F9937}" destId="{51E45550-A98B-464F-A98B-E25580D09A92}" srcOrd="0" destOrd="0" presId="urn:microsoft.com/office/officeart/2008/layout/NameandTitleOrganizationalChart"/>
    <dgm:cxn modelId="{01BDD59C-9BC8-4BF3-A3FD-A732EC37D82C}" type="presOf" srcId="{B99B9C60-8827-4D90-AAAE-90D1B6B85B73}" destId="{5CF02B72-7FB6-4615-9556-91B48B7DA9E7}" srcOrd="0" destOrd="0" presId="urn:microsoft.com/office/officeart/2008/layout/NameandTitleOrganizationalChart"/>
    <dgm:cxn modelId="{0CFF119D-DC16-4387-BF58-E9AD1F6427DA}" type="presOf" srcId="{A5A9CD9A-1431-47F8-9B59-0ACB920BF66F}" destId="{256D775D-9105-4F1C-996C-D154568CE016}" srcOrd="0" destOrd="0" presId="urn:microsoft.com/office/officeart/2008/layout/NameandTitleOrganizationalChart"/>
    <dgm:cxn modelId="{053BBB9D-CD32-400B-AABA-18897B0502CB}" type="presOf" srcId="{B01330B3-1E43-4A60-987D-64FED5BB342A}" destId="{84ED3774-97BF-4948-B387-A3585372F7F1}" srcOrd="0" destOrd="0" presId="urn:microsoft.com/office/officeart/2008/layout/NameandTitleOrganizationalChart"/>
    <dgm:cxn modelId="{9C35419F-7F4B-4F6F-A433-B323DED2AF22}" type="presOf" srcId="{F24C4EE4-AF4A-4FB6-A378-ECCDC48AF8D2}" destId="{64171724-D54D-4DDD-8EF9-98DC1B1AD6C0}" srcOrd="0" destOrd="0" presId="urn:microsoft.com/office/officeart/2008/layout/NameandTitleOrganizationalChart"/>
    <dgm:cxn modelId="{2C1584A1-71B3-4071-8704-D8BCE1FA609D}" type="presOf" srcId="{840565A0-639C-42E5-868C-89D0B393D4EE}" destId="{D742607C-0652-4E53-ABD2-3D7BB6E7BF2E}" srcOrd="1" destOrd="0" presId="urn:microsoft.com/office/officeart/2008/layout/NameandTitleOrganizationalChart"/>
    <dgm:cxn modelId="{50A99FA1-19D0-43CF-B8DC-77FC305955E7}" type="presOf" srcId="{D24B4479-C975-4E54-A049-29A756FD720E}" destId="{485F4274-6CD4-4CC9-BDFA-A3F82EC3DD0D}" srcOrd="0" destOrd="0" presId="urn:microsoft.com/office/officeart/2008/layout/NameandTitleOrganizationalChart"/>
    <dgm:cxn modelId="{082713A2-DB39-4361-AAA5-1D6F262865E4}" type="presOf" srcId="{2BB9A23E-EA69-4B8E-B751-C4D21AE33E7A}" destId="{34381AE5-05D9-47B1-BFC8-380079E4D726}" srcOrd="1" destOrd="0" presId="urn:microsoft.com/office/officeart/2008/layout/NameandTitleOrganizationalChart"/>
    <dgm:cxn modelId="{CCF541A2-0A3D-4A0F-854D-2705EDF674F1}" type="presOf" srcId="{69C3045C-00B6-40D4-B142-CA5920A6641D}" destId="{74A6AC49-DEB0-431A-A3E9-E81029DED9EB}" srcOrd="1" destOrd="0" presId="urn:microsoft.com/office/officeart/2008/layout/NameandTitleOrganizationalChart"/>
    <dgm:cxn modelId="{CA7367A2-A3DD-41F6-B646-0F02C4C36CCE}" type="presOf" srcId="{35EF446D-33B8-4330-8160-7503C1868068}" destId="{84A4EC6A-7C96-4B04-87FE-3E0D88D52FC7}" srcOrd="0" destOrd="0" presId="urn:microsoft.com/office/officeart/2008/layout/NameandTitleOrganizationalChart"/>
    <dgm:cxn modelId="{A32CE0A7-2DF5-4824-ADE6-7B6D05E2C2D6}" type="presOf" srcId="{10FBBA49-1878-48EE-84EF-269C0DBD2AC5}" destId="{4FF6C328-C72A-4467-8C89-5D715BE2557D}" srcOrd="1" destOrd="0" presId="urn:microsoft.com/office/officeart/2008/layout/NameandTitleOrganizationalChart"/>
    <dgm:cxn modelId="{D1FAF2A8-6268-43A1-B3D3-EDDF5D8A91D5}" type="presOf" srcId="{3B74E1C8-643A-4815-BFFB-57DEA07BD0E9}" destId="{1ABB74CF-A486-40BD-8A1C-721AE71B7780}" srcOrd="0" destOrd="0" presId="urn:microsoft.com/office/officeart/2008/layout/NameandTitleOrganizationalChart"/>
    <dgm:cxn modelId="{003DA9AD-4639-486A-B017-0D7B383B5918}" type="presOf" srcId="{B90A3934-1D4B-41F7-9264-66D4D3093E1C}" destId="{6D2781C5-3606-4D0A-9957-5FCB1303C8D3}" srcOrd="1" destOrd="0" presId="urn:microsoft.com/office/officeart/2008/layout/NameandTitleOrganizationalChart"/>
    <dgm:cxn modelId="{E16CDCAE-4F63-41D9-8F1C-2108EE614454}" srcId="{CDA4202F-7771-4A68-AEAF-927BAB14A3C4}" destId="{840565A0-639C-42E5-868C-89D0B393D4EE}" srcOrd="0" destOrd="0" parTransId="{9B4808D4-AA6C-479C-89D7-DCA660B2E327}" sibTransId="{3C223476-7C7D-4324-9EF0-2C5A542E7A6E}"/>
    <dgm:cxn modelId="{A71693AF-6DF2-46B0-89AA-53CC757214D4}" type="presOf" srcId="{049154ED-BC28-4C22-86CE-EE17C8562C3B}" destId="{E6FDEC28-3708-4F5E-A2F1-5175781EB09E}" srcOrd="0" destOrd="0" presId="urn:microsoft.com/office/officeart/2008/layout/NameandTitleOrganizationalChart"/>
    <dgm:cxn modelId="{95808CB2-81D1-44AD-9C0E-9EC0C7DBE388}" type="presOf" srcId="{B0F2D6A2-D6B9-4BEA-92E8-6753E87F0E6C}" destId="{177B28A9-2E0A-41DF-8EAE-7A13E609A897}" srcOrd="0" destOrd="0" presId="urn:microsoft.com/office/officeart/2008/layout/NameandTitleOrganizationalChart"/>
    <dgm:cxn modelId="{8596B9B2-D5D9-4516-B9DF-B3A001BA772A}" srcId="{840565A0-639C-42E5-868C-89D0B393D4EE}" destId="{6A981058-43AA-4F97-A56D-DC5784F03263}" srcOrd="0" destOrd="0" parTransId="{C507C4D2-B31B-41D2-B1A1-73BC4F14BA91}" sibTransId="{77589DEE-441C-4814-8F6C-2D6EABF08313}"/>
    <dgm:cxn modelId="{5381DBB5-7010-4C3A-B65D-A8332C4F4345}" srcId="{840565A0-639C-42E5-868C-89D0B393D4EE}" destId="{0BDDB431-4023-463B-9ED7-03AE69AF103C}" srcOrd="2" destOrd="0" parTransId="{12DCC858-6093-4E2E-A5FE-4844613AAF22}" sibTransId="{6C593AF9-59EB-40A5-B758-A08B57CF5A0C}"/>
    <dgm:cxn modelId="{70D9F8B5-84A0-43BC-A3C0-B8E692EA2192}" type="presOf" srcId="{4B15D9DF-4D59-4092-82D1-0C2E57605162}" destId="{6BA3B6CB-222E-4B75-9EB3-F8BB56B9AA12}" srcOrd="0" destOrd="0" presId="urn:microsoft.com/office/officeart/2008/layout/NameandTitleOrganizationalChart"/>
    <dgm:cxn modelId="{F3313AB8-960F-4E12-8827-7BC595CDBC74}" type="presOf" srcId="{AFBE6444-65CA-40A9-BEE4-3ED00E92F69F}" destId="{B66C7B4A-F78A-404F-B400-7FB2BE4698A4}" srcOrd="0" destOrd="0" presId="urn:microsoft.com/office/officeart/2008/layout/NameandTitleOrganizationalChart"/>
    <dgm:cxn modelId="{1BBEAEB8-A896-472B-8087-7C3CCA040449}" type="presOf" srcId="{AD718184-4964-4BA4-8C66-8B9AD442CFB1}" destId="{E3F63222-1C88-41BE-87B1-51A4C08A0001}" srcOrd="1" destOrd="0" presId="urn:microsoft.com/office/officeart/2008/layout/NameandTitleOrganizationalChart"/>
    <dgm:cxn modelId="{4CA81EB9-4B1D-4262-94D1-843A775811BF}" srcId="{840565A0-639C-42E5-868C-89D0B393D4EE}" destId="{3379575A-8112-477B-A82B-86E112AB5738}" srcOrd="1" destOrd="0" parTransId="{16ED5BDF-C834-4098-B729-D5383D3F3984}" sibTransId="{00D4D575-E52B-45BD-B607-8FA275F3F368}"/>
    <dgm:cxn modelId="{E371FEBA-A089-4FB6-A5C1-D928109C404A}" type="presOf" srcId="{0BDDB431-4023-463B-9ED7-03AE69AF103C}" destId="{6243C0CF-13E5-4824-A0F8-65634FA77C12}" srcOrd="1" destOrd="0" presId="urn:microsoft.com/office/officeart/2008/layout/NameandTitleOrganizationalChart"/>
    <dgm:cxn modelId="{27C9CFBB-B3B1-4077-A48F-BADFAAC2FAB2}" srcId="{7799AA5D-AC0D-4302-9EE6-80F8724C0F0D}" destId="{B6D46C10-A9D4-4D33-B01D-A907B1745499}" srcOrd="0" destOrd="0" parTransId="{EBCC9705-7750-47BD-91D2-7AFB1E978E4F}" sibTransId="{FFFD3317-83E5-4699-BCD3-C5CEB5469767}"/>
    <dgm:cxn modelId="{7D21F9BB-DD61-488B-811A-51394553F43A}" type="presOf" srcId="{DEAA69A1-21CA-4F94-9F26-3B99CCC2CB98}" destId="{6B6DF40D-2704-4B36-8E66-1D5CD12C302C}" srcOrd="1" destOrd="0" presId="urn:microsoft.com/office/officeart/2008/layout/NameandTitleOrganizationalChart"/>
    <dgm:cxn modelId="{FF5E42BC-BB67-4E84-941E-DCABB235A3AE}" type="presOf" srcId="{0476D1C0-375B-4962-981F-AD5507DE01F4}" destId="{84A8D887-56D3-4BF4-8FED-EEF48C07084B}" srcOrd="1" destOrd="0" presId="urn:microsoft.com/office/officeart/2008/layout/NameandTitleOrganizationalChart"/>
    <dgm:cxn modelId="{E4FE05C1-BFFB-48E5-A6A4-98B145B54E2A}" srcId="{0476D1C0-375B-4962-981F-AD5507DE01F4}" destId="{0D39AE2B-7775-457D-820D-7DE7A196E8B7}" srcOrd="2" destOrd="0" parTransId="{F3782967-2D4A-4857-BD49-EA2107847C9B}" sibTransId="{512EC2BF-E609-4AC4-8454-8D2CC56988D5}"/>
    <dgm:cxn modelId="{85E5AFC2-950E-461C-B5DF-C88C24B39F42}" type="presOf" srcId="{AD718184-4964-4BA4-8C66-8B9AD442CFB1}" destId="{3245B59F-1091-4BCD-81DB-E7199CF95701}" srcOrd="0" destOrd="0" presId="urn:microsoft.com/office/officeart/2008/layout/NameandTitleOrganizationalChart"/>
    <dgm:cxn modelId="{E81422C6-6BB9-4F00-B1E9-14B523F3F896}" srcId="{AD718184-4964-4BA4-8C66-8B9AD442CFB1}" destId="{B99B9C60-8827-4D90-AAAE-90D1B6B85B73}" srcOrd="0" destOrd="0" parTransId="{049154ED-BC28-4C22-86CE-EE17C8562C3B}" sibTransId="{A7BA7837-52DA-4583-8A72-90757C57504F}"/>
    <dgm:cxn modelId="{B31E25CD-315E-437B-AB0B-5B3F8E53AB6A}" type="presOf" srcId="{6C593AF9-59EB-40A5-B758-A08B57CF5A0C}" destId="{4C6B9A45-A5ED-4577-9F13-0F9F534407F4}" srcOrd="0" destOrd="0" presId="urn:microsoft.com/office/officeart/2008/layout/NameandTitleOrganizationalChart"/>
    <dgm:cxn modelId="{5F66FCCF-B13E-4747-B0C4-56BF7FC6F1D8}" srcId="{B6D46C10-A9D4-4D33-B01D-A907B1745499}" destId="{09583E48-A5B9-49BC-BF1D-3FE31FC643F6}" srcOrd="0" destOrd="0" parTransId="{4578B4A4-2011-47C7-B573-D0A17E60F5E3}" sibTransId="{39F5327C-25A2-4AF4-9A6A-E58C4D81BAF5}"/>
    <dgm:cxn modelId="{2850B7D0-7260-4E9B-83FB-7E1CBD6FCF87}" type="presOf" srcId="{77589DEE-441C-4814-8F6C-2D6EABF08313}" destId="{326F4436-F15D-4CB0-B090-26681895E155}" srcOrd="0" destOrd="0" presId="urn:microsoft.com/office/officeart/2008/layout/NameandTitleOrganizationalChart"/>
    <dgm:cxn modelId="{F18FEDD2-5DC5-4644-98F0-EE0D7AD4B2F7}" type="presOf" srcId="{A22643B0-6FEE-46C1-AC43-BF2C2CB2B1DF}" destId="{758BE7A4-9A9E-4043-AA36-819DF360FB2B}" srcOrd="0" destOrd="0" presId="urn:microsoft.com/office/officeart/2008/layout/NameandTitleOrganizationalChart"/>
    <dgm:cxn modelId="{B51DCCD5-9D1A-4DAA-B275-BB477F8422E8}" type="presOf" srcId="{FFFD3317-83E5-4699-BCD3-C5CEB5469767}" destId="{6DECC9EA-DABF-42E4-8B67-3CDEDBC8C621}" srcOrd="0" destOrd="0" presId="urn:microsoft.com/office/officeart/2008/layout/NameandTitleOrganizationalChart"/>
    <dgm:cxn modelId="{BE9A00D8-7F79-4CC2-929F-260C9A07E146}" type="presOf" srcId="{8DE3EAF8-894C-474C-A20E-D8718D5C3AF4}" destId="{65E6F9D1-4454-4C7F-9DF2-BBB4EFC4639B}" srcOrd="0" destOrd="0" presId="urn:microsoft.com/office/officeart/2008/layout/NameandTitleOrganizationalChart"/>
    <dgm:cxn modelId="{813582DE-2FDB-411E-87AE-42474EC7FA96}" type="presOf" srcId="{6D5732F8-F062-445E-9C5D-5C5EDE713CE6}" destId="{FA7BCBB5-B45A-450A-8768-F8D35788E815}" srcOrd="0" destOrd="0" presId="urn:microsoft.com/office/officeart/2008/layout/NameandTitleOrganizationalChart"/>
    <dgm:cxn modelId="{D26E8EE1-1262-4503-906B-68E9CC5476E1}" srcId="{0BDDB431-4023-463B-9ED7-03AE69AF103C}" destId="{7799AA5D-AC0D-4302-9EE6-80F8724C0F0D}" srcOrd="1" destOrd="0" parTransId="{912B4C16-1B67-44B9-AC60-2DD4FA660FA4}" sibTransId="{7D6F9870-1FF0-417B-8B12-C9283ACE6B03}"/>
    <dgm:cxn modelId="{94DEABE1-3EF6-4364-8C8D-8A8F9C5A0CB3}" srcId="{0BDDB431-4023-463B-9ED7-03AE69AF103C}" destId="{0476D1C0-375B-4962-981F-AD5507DE01F4}" srcOrd="0" destOrd="0" parTransId="{A22643B0-6FEE-46C1-AC43-BF2C2CB2B1DF}" sibTransId="{DF56B75F-6BC9-45C2-8369-F2C6FBB962F1}"/>
    <dgm:cxn modelId="{E09FEAE1-4719-41B3-AF80-F0CC9A1E913C}" type="presOf" srcId="{3C223476-7C7D-4324-9EF0-2C5A542E7A6E}" destId="{86CC2255-3BCE-42E5-BEB1-04A6F52AD028}" srcOrd="0" destOrd="0" presId="urn:microsoft.com/office/officeart/2008/layout/NameandTitleOrganizationalChart"/>
    <dgm:cxn modelId="{681462E2-44D2-4A9B-8EB2-CC899468B54F}" type="presOf" srcId="{B90A3934-1D4B-41F7-9264-66D4D3093E1C}" destId="{B17927D6-DEBB-4393-B999-C3A376D43D11}" srcOrd="0" destOrd="0" presId="urn:microsoft.com/office/officeart/2008/layout/NameandTitleOrganizationalChart"/>
    <dgm:cxn modelId="{C201B8E3-6C93-4343-907F-EFF20653E663}" type="presOf" srcId="{2C254063-875C-4B48-8140-6DAA73695DD5}" destId="{A7F4BA8F-2050-4DEC-ADE9-F4C76551BB3C}" srcOrd="1" destOrd="0" presId="urn:microsoft.com/office/officeart/2008/layout/NameandTitleOrganizationalChart"/>
    <dgm:cxn modelId="{9D0F42E4-3EE8-41BE-A378-11C4EA3A4A1C}" type="presOf" srcId="{B71F5BA5-58A7-44F5-906B-CAC3C28A1D19}" destId="{B5F488D1-2282-4502-BFCD-523E1D335B9E}" srcOrd="0" destOrd="0" presId="urn:microsoft.com/office/officeart/2008/layout/NameandTitleOrganizationalChart"/>
    <dgm:cxn modelId="{9023BDE6-9D93-4EC1-BCAB-3681F313936F}" type="presOf" srcId="{175A780C-3E22-4088-BF4E-E2F0F877D18A}" destId="{617F09CA-52F3-4151-94E0-0380DEC6E86F}" srcOrd="0" destOrd="0" presId="urn:microsoft.com/office/officeart/2008/layout/NameandTitleOrganizationalChart"/>
    <dgm:cxn modelId="{0639C5EA-4F71-4CFB-9F9C-46EE84872A56}" type="presOf" srcId="{20EA8E47-7D92-4098-9396-C12C75115CA1}" destId="{296339EF-17D8-4D91-8C92-266E12BBDB0F}" srcOrd="1" destOrd="0" presId="urn:microsoft.com/office/officeart/2008/layout/NameandTitleOrganizationalChart"/>
    <dgm:cxn modelId="{9DB526EB-9045-43C0-8293-603D2BBFC034}" srcId="{0D39AE2B-7775-457D-820D-7DE7A196E8B7}" destId="{BF48F007-B3CF-41BD-A7D5-B498039C21CE}" srcOrd="0" destOrd="0" parTransId="{175A780C-3E22-4088-BF4E-E2F0F877D18A}" sibTransId="{9987687B-E4D3-40DD-9B7E-52E477761C29}"/>
    <dgm:cxn modelId="{86F3C8EB-11B9-4E9D-8E23-670EF8607FEF}" srcId="{3379575A-8112-477B-A82B-86E112AB5738}" destId="{20EA8E47-7D92-4098-9396-C12C75115CA1}" srcOrd="1" destOrd="0" parTransId="{49C30A7D-2BF7-416C-9346-A30BA3958F4A}" sibTransId="{96378112-4F49-4E9B-8B24-24C83701248B}"/>
    <dgm:cxn modelId="{A4F3F0EC-90B4-48BB-A578-1750D674BA9F}" srcId="{6A981058-43AA-4F97-A56D-DC5784F03263}" destId="{F5134B82-FD0A-4BB1-83D6-F46E19840AF8}" srcOrd="0" destOrd="0" parTransId="{223030C7-CB2F-4E61-BD1E-2FCCB88D4986}" sibTransId="{AB0768D2-2A27-41E9-B164-C66A708F9937}"/>
    <dgm:cxn modelId="{A7BF12EE-27D2-4E24-8990-E52F71C1111C}" type="presOf" srcId="{BF48F007-B3CF-41BD-A7D5-B498039C21CE}" destId="{C7225CDB-9075-46EB-BDAD-9E9564E13233}" srcOrd="1" destOrd="0" presId="urn:microsoft.com/office/officeart/2008/layout/NameandTitleOrganizationalChart"/>
    <dgm:cxn modelId="{0CC5CCF2-30BA-40E6-ADCD-B21C44B58476}" type="presOf" srcId="{4578B4A4-2011-47C7-B573-D0A17E60F5E3}" destId="{79A9A280-012D-4FFB-93F3-3969CC369569}" srcOrd="0" destOrd="0" presId="urn:microsoft.com/office/officeart/2008/layout/NameandTitleOrganizationalChart"/>
    <dgm:cxn modelId="{E29323F5-60C7-45B5-8136-2A988BF339DC}" type="presOf" srcId="{B99B9C60-8827-4D90-AAAE-90D1B6B85B73}" destId="{A1E84F0E-95E7-4E35-8CC8-1D765A8FFAD2}" srcOrd="1" destOrd="0" presId="urn:microsoft.com/office/officeart/2008/layout/NameandTitleOrganizationalChart"/>
    <dgm:cxn modelId="{EF9B61F5-62AA-43BE-AD18-2C9028AC6E2B}" type="presOf" srcId="{B3C5599D-4278-4D63-B375-E8B910DD40F5}" destId="{926475D4-8380-4CC0-B94C-5FDACCC3C5F0}" srcOrd="0" destOrd="0" presId="urn:microsoft.com/office/officeart/2008/layout/NameandTitleOrganizationalChart"/>
    <dgm:cxn modelId="{AD7726F6-76E5-45B4-8D8B-17758B251BDF}" type="presOf" srcId="{2BB9A23E-EA69-4B8E-B751-C4D21AE33E7A}" destId="{3C5777AE-7CFF-4A50-ABD7-FDDE089BB194}" srcOrd="0" destOrd="0" presId="urn:microsoft.com/office/officeart/2008/layout/NameandTitleOrganizationalChart"/>
    <dgm:cxn modelId="{8CAD16F8-CA1C-472B-B045-9E4BAF6A0256}" srcId="{DEAA69A1-21CA-4F94-9F26-3B99CCC2CB98}" destId="{2117AF38-842C-4A29-A7EB-D23C6D61A752}" srcOrd="0" destOrd="0" parTransId="{4B544D9A-80CD-44F9-B480-C47A9AD3AD5D}" sibTransId="{6D5732F8-F062-445E-9C5D-5C5EDE713CE6}"/>
    <dgm:cxn modelId="{77464CF9-61FF-496F-AC77-A0D4E51E06A0}" type="presOf" srcId="{39F5327C-25A2-4AF4-9A6A-E58C4D81BAF5}" destId="{4F14D031-463B-4BFE-B3D9-D1331672DDD4}" srcOrd="0" destOrd="0" presId="urn:microsoft.com/office/officeart/2008/layout/NameandTitleOrganizationalChart"/>
    <dgm:cxn modelId="{C0042DFD-75DC-48E0-9496-B45AE20A4FF5}" type="presOf" srcId="{BF48F007-B3CF-41BD-A7D5-B498039C21CE}" destId="{9D62AC56-35D2-4FCE-A01B-51ABE91A73A1}" srcOrd="0" destOrd="0" presId="urn:microsoft.com/office/officeart/2008/layout/NameandTitleOrganizationalChart"/>
    <dgm:cxn modelId="{5E6286FD-B5D8-4AA5-B1E5-978D574CCC5E}" type="presOf" srcId="{3379575A-8112-477B-A82B-86E112AB5738}" destId="{47E3A8B7-4D67-4475-9CAE-EF988C07D809}" srcOrd="1" destOrd="0" presId="urn:microsoft.com/office/officeart/2008/layout/NameandTitleOrganizationalChart"/>
    <dgm:cxn modelId="{5B6AC6FF-C7BC-45BB-9B69-413BC26FEB24}" srcId="{0476D1C0-375B-4962-981F-AD5507DE01F4}" destId="{10FBBA49-1878-48EE-84EF-269C0DBD2AC5}" srcOrd="1" destOrd="0" parTransId="{3B74E1C8-643A-4815-BFFB-57DEA07BD0E9}" sibTransId="{4B15D9DF-4D59-4092-82D1-0C2E57605162}"/>
    <dgm:cxn modelId="{5B0E8999-5E23-4533-B865-9C7670C311D6}" type="presParOf" srcId="{611F6169-6483-45A7-89AD-088EEF15D4FD}" destId="{46C86688-63AC-486B-ABEB-79C8CCD8F25B}" srcOrd="0" destOrd="0" presId="urn:microsoft.com/office/officeart/2008/layout/NameandTitleOrganizationalChart"/>
    <dgm:cxn modelId="{22A939FE-E43E-4CA4-9C65-DC2A34A80C41}" type="presParOf" srcId="{46C86688-63AC-486B-ABEB-79C8CCD8F25B}" destId="{5373BF0E-C9CD-4E71-BE48-283158843BE9}" srcOrd="0" destOrd="0" presId="urn:microsoft.com/office/officeart/2008/layout/NameandTitleOrganizationalChart"/>
    <dgm:cxn modelId="{E19C4562-623D-4419-996B-A79B293A9D50}" type="presParOf" srcId="{5373BF0E-C9CD-4E71-BE48-283158843BE9}" destId="{F6D5E30F-486A-4FED-93C7-72B4E9BD5970}" srcOrd="0" destOrd="0" presId="urn:microsoft.com/office/officeart/2008/layout/NameandTitleOrganizationalChart"/>
    <dgm:cxn modelId="{7A5824CE-6FFB-44D7-A949-CA3E0B013495}" type="presParOf" srcId="{5373BF0E-C9CD-4E71-BE48-283158843BE9}" destId="{86CC2255-3BCE-42E5-BEB1-04A6F52AD028}" srcOrd="1" destOrd="0" presId="urn:microsoft.com/office/officeart/2008/layout/NameandTitleOrganizationalChart"/>
    <dgm:cxn modelId="{73FAB9C5-48E3-45F1-BD04-127ED8AA4DF4}" type="presParOf" srcId="{5373BF0E-C9CD-4E71-BE48-283158843BE9}" destId="{D742607C-0652-4E53-ABD2-3D7BB6E7BF2E}" srcOrd="2" destOrd="0" presId="urn:microsoft.com/office/officeart/2008/layout/NameandTitleOrganizationalChart"/>
    <dgm:cxn modelId="{231BFCBB-A736-4235-B74A-A69DF782ACDE}" type="presParOf" srcId="{46C86688-63AC-486B-ABEB-79C8CCD8F25B}" destId="{162A888E-EC43-45BF-A0C7-0BD424C059CD}" srcOrd="1" destOrd="0" presId="urn:microsoft.com/office/officeart/2008/layout/NameandTitleOrganizationalChart"/>
    <dgm:cxn modelId="{D766D0DC-C5B8-4E12-A2AA-EFBC4C2D8D4A}" type="presParOf" srcId="{162A888E-EC43-45BF-A0C7-0BD424C059CD}" destId="{2027104C-7B33-4EDD-8F0D-D94BD4852660}" srcOrd="0" destOrd="0" presId="urn:microsoft.com/office/officeart/2008/layout/NameandTitleOrganizationalChart"/>
    <dgm:cxn modelId="{3277177E-F4CE-43B3-84D8-1DFC8A0AECD3}" type="presParOf" srcId="{162A888E-EC43-45BF-A0C7-0BD424C059CD}" destId="{049F17B5-D045-46F2-A258-FB7F3D47DA07}" srcOrd="1" destOrd="0" presId="urn:microsoft.com/office/officeart/2008/layout/NameandTitleOrganizationalChart"/>
    <dgm:cxn modelId="{42B13A52-D31D-4657-BA54-F1618A0F51AD}" type="presParOf" srcId="{049F17B5-D045-46F2-A258-FB7F3D47DA07}" destId="{3414BBA2-8EAB-42CB-8456-ADF0CBAE8F88}" srcOrd="0" destOrd="0" presId="urn:microsoft.com/office/officeart/2008/layout/NameandTitleOrganizationalChart"/>
    <dgm:cxn modelId="{2EB94953-1A80-48B0-BE26-F88AAB575D0D}" type="presParOf" srcId="{3414BBA2-8EAB-42CB-8456-ADF0CBAE8F88}" destId="{91FE6C85-9A03-4456-9700-C4EAE387F36B}" srcOrd="0" destOrd="0" presId="urn:microsoft.com/office/officeart/2008/layout/NameandTitleOrganizationalChart"/>
    <dgm:cxn modelId="{9B52184D-5E98-4711-A3D6-3762B270226C}" type="presParOf" srcId="{3414BBA2-8EAB-42CB-8456-ADF0CBAE8F88}" destId="{326F4436-F15D-4CB0-B090-26681895E155}" srcOrd="1" destOrd="0" presId="urn:microsoft.com/office/officeart/2008/layout/NameandTitleOrganizationalChart"/>
    <dgm:cxn modelId="{FA1DD9F7-B4F7-4E5C-B06F-C582CEAF2288}" type="presParOf" srcId="{3414BBA2-8EAB-42CB-8456-ADF0CBAE8F88}" destId="{52D5B9DA-AC8B-40AD-AEFF-A3E7D582A291}" srcOrd="2" destOrd="0" presId="urn:microsoft.com/office/officeart/2008/layout/NameandTitleOrganizationalChart"/>
    <dgm:cxn modelId="{42749B30-2BE9-402E-AE00-2B7308341DC1}" type="presParOf" srcId="{049F17B5-D045-46F2-A258-FB7F3D47DA07}" destId="{930DE93D-BB29-4135-A3EF-71601114CB6F}" srcOrd="1" destOrd="0" presId="urn:microsoft.com/office/officeart/2008/layout/NameandTitleOrganizationalChart"/>
    <dgm:cxn modelId="{D9DF284C-401D-40A5-968E-9C552DCEE34E}" type="presParOf" srcId="{930DE93D-BB29-4135-A3EF-71601114CB6F}" destId="{6594BA87-D66B-4FA3-83A1-4B45AFAC2E85}" srcOrd="0" destOrd="0" presId="urn:microsoft.com/office/officeart/2008/layout/NameandTitleOrganizationalChart"/>
    <dgm:cxn modelId="{DAAB4036-A6FA-4AF2-B3E3-D71EE527EA91}" type="presParOf" srcId="{930DE93D-BB29-4135-A3EF-71601114CB6F}" destId="{22315FDD-146E-4212-BB45-DF5D1BF010F3}" srcOrd="1" destOrd="0" presId="urn:microsoft.com/office/officeart/2008/layout/NameandTitleOrganizationalChart"/>
    <dgm:cxn modelId="{B5D87109-0954-44AA-8AE5-7B1B1773CC25}" type="presParOf" srcId="{22315FDD-146E-4212-BB45-DF5D1BF010F3}" destId="{317F7071-0B77-4886-848E-5AFD35D822C1}" srcOrd="0" destOrd="0" presId="urn:microsoft.com/office/officeart/2008/layout/NameandTitleOrganizationalChart"/>
    <dgm:cxn modelId="{4D9E041E-6E86-434B-B207-D8A1050F440B}" type="presParOf" srcId="{317F7071-0B77-4886-848E-5AFD35D822C1}" destId="{DD4F485F-71BC-4E32-8F69-3EDDB180C8EE}" srcOrd="0" destOrd="0" presId="urn:microsoft.com/office/officeart/2008/layout/NameandTitleOrganizationalChart"/>
    <dgm:cxn modelId="{0A7C6243-2B66-4CF0-A858-397994B60E1F}" type="presParOf" srcId="{317F7071-0B77-4886-848E-5AFD35D822C1}" destId="{51E45550-A98B-464F-A98B-E25580D09A92}" srcOrd="1" destOrd="0" presId="urn:microsoft.com/office/officeart/2008/layout/NameandTitleOrganizationalChart"/>
    <dgm:cxn modelId="{3987C1FE-FA6F-4626-B257-DE8D76E03560}" type="presParOf" srcId="{317F7071-0B77-4886-848E-5AFD35D822C1}" destId="{DF820E67-4D97-4625-8404-C9628C08C665}" srcOrd="2" destOrd="0" presId="urn:microsoft.com/office/officeart/2008/layout/NameandTitleOrganizationalChart"/>
    <dgm:cxn modelId="{D2ABF9CD-FECB-45BB-A4D1-491B78C2F1A0}" type="presParOf" srcId="{22315FDD-146E-4212-BB45-DF5D1BF010F3}" destId="{F9BA555E-32A3-4603-8E24-32271FCCD0ED}" srcOrd="1" destOrd="0" presId="urn:microsoft.com/office/officeart/2008/layout/NameandTitleOrganizationalChart"/>
    <dgm:cxn modelId="{2ABFF39A-BCA0-410F-8834-0EB9D76E9C54}" type="presParOf" srcId="{22315FDD-146E-4212-BB45-DF5D1BF010F3}" destId="{86ECFBD7-ADF5-4059-87C6-C368E657E80E}" srcOrd="2" destOrd="0" presId="urn:microsoft.com/office/officeart/2008/layout/NameandTitleOrganizationalChart"/>
    <dgm:cxn modelId="{E8A490C5-0064-4009-8C94-89E79039EFEA}" type="presParOf" srcId="{049F17B5-D045-46F2-A258-FB7F3D47DA07}" destId="{BA173016-25C8-485C-BBE4-C3C5BBFF1214}" srcOrd="2" destOrd="0" presId="urn:microsoft.com/office/officeart/2008/layout/NameandTitleOrganizationalChart"/>
    <dgm:cxn modelId="{5E3E7AFF-445D-46F9-846C-97B68EB6952F}" type="presParOf" srcId="{162A888E-EC43-45BF-A0C7-0BD424C059CD}" destId="{C8613E07-EB60-429C-8AB8-9E17547858F6}" srcOrd="2" destOrd="0" presId="urn:microsoft.com/office/officeart/2008/layout/NameandTitleOrganizationalChart"/>
    <dgm:cxn modelId="{4376E97B-D4E8-41EE-81C3-DFB02BDF25FA}" type="presParOf" srcId="{162A888E-EC43-45BF-A0C7-0BD424C059CD}" destId="{19DB7996-6AE0-4017-BCDB-B396DB954E13}" srcOrd="3" destOrd="0" presId="urn:microsoft.com/office/officeart/2008/layout/NameandTitleOrganizationalChart"/>
    <dgm:cxn modelId="{7833F3A6-4D11-4CA4-BC57-5B0713234C01}" type="presParOf" srcId="{19DB7996-6AE0-4017-BCDB-B396DB954E13}" destId="{52332130-471F-4360-A60B-C10C07694424}" srcOrd="0" destOrd="0" presId="urn:microsoft.com/office/officeart/2008/layout/NameandTitleOrganizationalChart"/>
    <dgm:cxn modelId="{3F04BA2C-72D4-412A-B334-BEB3FE9EE0F7}" type="presParOf" srcId="{52332130-471F-4360-A60B-C10C07694424}" destId="{4D8BD6EE-87CE-4862-82AE-60BD0FC3199B}" srcOrd="0" destOrd="0" presId="urn:microsoft.com/office/officeart/2008/layout/NameandTitleOrganizationalChart"/>
    <dgm:cxn modelId="{E6E38DC9-EE69-4168-B231-ECD7FFC36E66}" type="presParOf" srcId="{52332130-471F-4360-A60B-C10C07694424}" destId="{B5431CBF-296E-42E6-BA7F-7E2C6CDC8EA3}" srcOrd="1" destOrd="0" presId="urn:microsoft.com/office/officeart/2008/layout/NameandTitleOrganizationalChart"/>
    <dgm:cxn modelId="{49B4CB09-5CF1-4972-A1D4-2A49A40B420E}" type="presParOf" srcId="{52332130-471F-4360-A60B-C10C07694424}" destId="{47E3A8B7-4D67-4475-9CAE-EF988C07D809}" srcOrd="2" destOrd="0" presId="urn:microsoft.com/office/officeart/2008/layout/NameandTitleOrganizationalChart"/>
    <dgm:cxn modelId="{C9E32BF0-D931-4C62-85F1-7543CE775368}" type="presParOf" srcId="{19DB7996-6AE0-4017-BCDB-B396DB954E13}" destId="{FA0CD322-C72F-41E4-93B7-E0CB81703DD7}" srcOrd="1" destOrd="0" presId="urn:microsoft.com/office/officeart/2008/layout/NameandTitleOrganizationalChart"/>
    <dgm:cxn modelId="{667BA185-AEE8-45C0-9775-73A86CD08324}" type="presParOf" srcId="{FA0CD322-C72F-41E4-93B7-E0CB81703DD7}" destId="{803E95FD-D0A9-4B76-9678-61AFC66BE6FD}" srcOrd="0" destOrd="0" presId="urn:microsoft.com/office/officeart/2008/layout/NameandTitleOrganizationalChart"/>
    <dgm:cxn modelId="{03627A45-6115-43AA-AFF5-108F5EEBDECB}" type="presParOf" srcId="{FA0CD322-C72F-41E4-93B7-E0CB81703DD7}" destId="{89413509-5EE3-41A2-AB84-E5DB21D083B1}" srcOrd="1" destOrd="0" presId="urn:microsoft.com/office/officeart/2008/layout/NameandTitleOrganizationalChart"/>
    <dgm:cxn modelId="{7AA139F3-60EE-49A5-8BA8-04D58CB88510}" type="presParOf" srcId="{89413509-5EE3-41A2-AB84-E5DB21D083B1}" destId="{16803A85-647A-4118-AB0F-A0553EB87D7B}" srcOrd="0" destOrd="0" presId="urn:microsoft.com/office/officeart/2008/layout/NameandTitleOrganizationalChart"/>
    <dgm:cxn modelId="{3B264B24-294A-4D6E-9265-9750707FBA9D}" type="presParOf" srcId="{16803A85-647A-4118-AB0F-A0553EB87D7B}" destId="{3C5777AE-7CFF-4A50-ABD7-FDDE089BB194}" srcOrd="0" destOrd="0" presId="urn:microsoft.com/office/officeart/2008/layout/NameandTitleOrganizationalChart"/>
    <dgm:cxn modelId="{3A52B1F8-01F9-4E03-A183-7A04AE7E86C3}" type="presParOf" srcId="{16803A85-647A-4118-AB0F-A0553EB87D7B}" destId="{A8C39AEC-5E79-4CCA-BB82-96DF229BCE71}" srcOrd="1" destOrd="0" presId="urn:microsoft.com/office/officeart/2008/layout/NameandTitleOrganizationalChart"/>
    <dgm:cxn modelId="{86A813CC-261F-4852-BD85-A024B1E8110D}" type="presParOf" srcId="{16803A85-647A-4118-AB0F-A0553EB87D7B}" destId="{34381AE5-05D9-47B1-BFC8-380079E4D726}" srcOrd="2" destOrd="0" presId="urn:microsoft.com/office/officeart/2008/layout/NameandTitleOrganizationalChart"/>
    <dgm:cxn modelId="{22137E53-F3AC-489F-81DC-BC222D2223E1}" type="presParOf" srcId="{89413509-5EE3-41A2-AB84-E5DB21D083B1}" destId="{1AECA77A-920E-4A36-9468-BFF71A8105EE}" srcOrd="1" destOrd="0" presId="urn:microsoft.com/office/officeart/2008/layout/NameandTitleOrganizationalChart"/>
    <dgm:cxn modelId="{8E8838BB-C87E-46E5-B129-C0D6E7D0BC6C}" type="presParOf" srcId="{89413509-5EE3-41A2-AB84-E5DB21D083B1}" destId="{C21FC74A-927D-4C43-9BF2-4CBF7172584B}" srcOrd="2" destOrd="0" presId="urn:microsoft.com/office/officeart/2008/layout/NameandTitleOrganizationalChart"/>
    <dgm:cxn modelId="{159CDA4D-7CEC-42C3-9A48-3F9BA922D5E8}" type="presParOf" srcId="{FA0CD322-C72F-41E4-93B7-E0CB81703DD7}" destId="{3CEA40BF-5787-4354-B4E6-8C58713728AD}" srcOrd="2" destOrd="0" presId="urn:microsoft.com/office/officeart/2008/layout/NameandTitleOrganizationalChart"/>
    <dgm:cxn modelId="{F40DB6E6-E640-4182-B6AF-B638FA4B6EA1}" type="presParOf" srcId="{FA0CD322-C72F-41E4-93B7-E0CB81703DD7}" destId="{BD23EB5E-D6CB-4A07-A4A7-8E118DE1180A}" srcOrd="3" destOrd="0" presId="urn:microsoft.com/office/officeart/2008/layout/NameandTitleOrganizationalChart"/>
    <dgm:cxn modelId="{D0088A40-151F-486D-8C26-56627BAAD66B}" type="presParOf" srcId="{BD23EB5E-D6CB-4A07-A4A7-8E118DE1180A}" destId="{F7A8C280-F5DF-4180-81B0-28F8CAB5197B}" srcOrd="0" destOrd="0" presId="urn:microsoft.com/office/officeart/2008/layout/NameandTitleOrganizationalChart"/>
    <dgm:cxn modelId="{0B8A9CE0-E1D8-4FCB-B54A-3DFF6FB86E11}" type="presParOf" srcId="{F7A8C280-F5DF-4180-81B0-28F8CAB5197B}" destId="{3A9649FB-7BD3-4D2C-A2C7-627CCEC1E09D}" srcOrd="0" destOrd="0" presId="urn:microsoft.com/office/officeart/2008/layout/NameandTitleOrganizationalChart"/>
    <dgm:cxn modelId="{7E7733E5-078B-4630-AC09-D282B7A78E07}" type="presParOf" srcId="{F7A8C280-F5DF-4180-81B0-28F8CAB5197B}" destId="{44D11EA5-8705-46BB-8576-7BF2C8294C2D}" srcOrd="1" destOrd="0" presId="urn:microsoft.com/office/officeart/2008/layout/NameandTitleOrganizationalChart"/>
    <dgm:cxn modelId="{F192EECC-2D21-4786-982F-A0C5E356E09B}" type="presParOf" srcId="{F7A8C280-F5DF-4180-81B0-28F8CAB5197B}" destId="{296339EF-17D8-4D91-8C92-266E12BBDB0F}" srcOrd="2" destOrd="0" presId="urn:microsoft.com/office/officeart/2008/layout/NameandTitleOrganizationalChart"/>
    <dgm:cxn modelId="{4F932870-7867-44F5-A5B5-BAE42ABBC381}" type="presParOf" srcId="{BD23EB5E-D6CB-4A07-A4A7-8E118DE1180A}" destId="{131F97E2-D376-4D9B-B677-85743D3D1B6F}" srcOrd="1" destOrd="0" presId="urn:microsoft.com/office/officeart/2008/layout/NameandTitleOrganizationalChart"/>
    <dgm:cxn modelId="{A48B16F8-0D8D-477F-823B-3CDA513AC08D}" type="presParOf" srcId="{131F97E2-D376-4D9B-B677-85743D3D1B6F}" destId="{5EFA1ACA-9C9A-449F-964F-7C7CFDD75BA9}" srcOrd="0" destOrd="0" presId="urn:microsoft.com/office/officeart/2008/layout/NameandTitleOrganizationalChart"/>
    <dgm:cxn modelId="{45987DA3-D0B1-4367-A2F4-850011651CBB}" type="presParOf" srcId="{131F97E2-D376-4D9B-B677-85743D3D1B6F}" destId="{A5FD39EF-0A0E-4085-9F83-127385734054}" srcOrd="1" destOrd="0" presId="urn:microsoft.com/office/officeart/2008/layout/NameandTitleOrganizationalChart"/>
    <dgm:cxn modelId="{4D5CC76D-B356-41AA-8E5F-3E26758F48A6}" type="presParOf" srcId="{A5FD39EF-0A0E-4085-9F83-127385734054}" destId="{93F8855C-E8F1-48F7-8D38-1F98C737CC08}" srcOrd="0" destOrd="0" presId="urn:microsoft.com/office/officeart/2008/layout/NameandTitleOrganizationalChart"/>
    <dgm:cxn modelId="{AB0C2090-EED3-415B-B5F6-D8AEFB0245A9}" type="presParOf" srcId="{93F8855C-E8F1-48F7-8D38-1F98C737CC08}" destId="{B17927D6-DEBB-4393-B999-C3A376D43D11}" srcOrd="0" destOrd="0" presId="urn:microsoft.com/office/officeart/2008/layout/NameandTitleOrganizationalChart"/>
    <dgm:cxn modelId="{35816682-2D50-4ADC-B3A2-DA38D7EA24BE}" type="presParOf" srcId="{93F8855C-E8F1-48F7-8D38-1F98C737CC08}" destId="{FFE1F366-D450-4D65-8854-E9EA61066483}" srcOrd="1" destOrd="0" presId="urn:microsoft.com/office/officeart/2008/layout/NameandTitleOrganizationalChart"/>
    <dgm:cxn modelId="{E4246D94-A266-4C80-BABE-6DC7F4C9DA9B}" type="presParOf" srcId="{93F8855C-E8F1-48F7-8D38-1F98C737CC08}" destId="{6D2781C5-3606-4D0A-9957-5FCB1303C8D3}" srcOrd="2" destOrd="0" presId="urn:microsoft.com/office/officeart/2008/layout/NameandTitleOrganizationalChart"/>
    <dgm:cxn modelId="{51F332AA-A936-44F9-8074-192343C70AC7}" type="presParOf" srcId="{A5FD39EF-0A0E-4085-9F83-127385734054}" destId="{70467DB2-9164-426E-B3F3-E4AFBA4A7A16}" srcOrd="1" destOrd="0" presId="urn:microsoft.com/office/officeart/2008/layout/NameandTitleOrganizationalChart"/>
    <dgm:cxn modelId="{FE386553-4044-43C3-9647-5361FDB3677B}" type="presParOf" srcId="{A5FD39EF-0A0E-4085-9F83-127385734054}" destId="{35F6EB60-CF25-4EA7-B147-33B283511A5B}" srcOrd="2" destOrd="0" presId="urn:microsoft.com/office/officeart/2008/layout/NameandTitleOrganizationalChart"/>
    <dgm:cxn modelId="{AE883A9A-EC38-46C5-8406-D2A20D8990D4}" type="presParOf" srcId="{BD23EB5E-D6CB-4A07-A4A7-8E118DE1180A}" destId="{C901C8A8-20D5-45B5-9444-FA82B1A6566C}" srcOrd="2" destOrd="0" presId="urn:microsoft.com/office/officeart/2008/layout/NameandTitleOrganizationalChart"/>
    <dgm:cxn modelId="{C579C1F7-CAE5-4454-BF1C-9BA7815AE533}" type="presParOf" srcId="{19DB7996-6AE0-4017-BCDB-B396DB954E13}" destId="{D3BDF95A-0373-4C7A-9784-7847B3AEBCB8}" srcOrd="2" destOrd="0" presId="urn:microsoft.com/office/officeart/2008/layout/NameandTitleOrganizationalChart"/>
    <dgm:cxn modelId="{9807A180-89C4-46F3-90BF-08EBF1B33603}" type="presParOf" srcId="{162A888E-EC43-45BF-A0C7-0BD424C059CD}" destId="{D8EFC97D-9FE9-4A11-9019-0A597601A065}" srcOrd="4" destOrd="0" presId="urn:microsoft.com/office/officeart/2008/layout/NameandTitleOrganizationalChart"/>
    <dgm:cxn modelId="{DBF28D0C-5471-461E-B270-42D1F63E2E45}" type="presParOf" srcId="{162A888E-EC43-45BF-A0C7-0BD424C059CD}" destId="{29BF7631-2F80-4C58-A5FF-841075106727}" srcOrd="5" destOrd="0" presId="urn:microsoft.com/office/officeart/2008/layout/NameandTitleOrganizationalChart"/>
    <dgm:cxn modelId="{A4DADC81-7BA4-4FB9-8D04-7C78607BFEC1}" type="presParOf" srcId="{29BF7631-2F80-4C58-A5FF-841075106727}" destId="{C877DBEE-70A8-4B35-B559-9BA8A18874CF}" srcOrd="0" destOrd="0" presId="urn:microsoft.com/office/officeart/2008/layout/NameandTitleOrganizationalChart"/>
    <dgm:cxn modelId="{BE9B8A85-87C2-4DE3-87D9-4306B088F9F2}" type="presParOf" srcId="{C877DBEE-70A8-4B35-B559-9BA8A18874CF}" destId="{2BD480AB-9035-4F6C-908C-3272871DFCE5}" srcOrd="0" destOrd="0" presId="urn:microsoft.com/office/officeart/2008/layout/NameandTitleOrganizationalChart"/>
    <dgm:cxn modelId="{CF4460B6-7FFA-4020-8B92-A00922B2D3DA}" type="presParOf" srcId="{C877DBEE-70A8-4B35-B559-9BA8A18874CF}" destId="{4C6B9A45-A5ED-4577-9F13-0F9F534407F4}" srcOrd="1" destOrd="0" presId="urn:microsoft.com/office/officeart/2008/layout/NameandTitleOrganizationalChart"/>
    <dgm:cxn modelId="{F9554639-5F8A-4494-8397-40056D5EBB2A}" type="presParOf" srcId="{C877DBEE-70A8-4B35-B559-9BA8A18874CF}" destId="{6243C0CF-13E5-4824-A0F8-65634FA77C12}" srcOrd="2" destOrd="0" presId="urn:microsoft.com/office/officeart/2008/layout/NameandTitleOrganizationalChart"/>
    <dgm:cxn modelId="{4788D85C-E190-458D-AEB7-F3E46ECA3EA8}" type="presParOf" srcId="{29BF7631-2F80-4C58-A5FF-841075106727}" destId="{3BA0585F-A7E0-4084-A0C5-E200C9A4C23B}" srcOrd="1" destOrd="0" presId="urn:microsoft.com/office/officeart/2008/layout/NameandTitleOrganizationalChart"/>
    <dgm:cxn modelId="{E25947CB-45C1-4E1C-821E-182DB334E6A2}" type="presParOf" srcId="{3BA0585F-A7E0-4084-A0C5-E200C9A4C23B}" destId="{758BE7A4-9A9E-4043-AA36-819DF360FB2B}" srcOrd="0" destOrd="0" presId="urn:microsoft.com/office/officeart/2008/layout/NameandTitleOrganizationalChart"/>
    <dgm:cxn modelId="{BDDA17B8-4627-4A7E-A0B1-2CB0274E8281}" type="presParOf" srcId="{3BA0585F-A7E0-4084-A0C5-E200C9A4C23B}" destId="{1616298B-5D43-4026-BA25-D79B79B8EFE9}" srcOrd="1" destOrd="0" presId="urn:microsoft.com/office/officeart/2008/layout/NameandTitleOrganizationalChart"/>
    <dgm:cxn modelId="{529835A5-8B0C-4E9A-93D6-E506D7C4DDF7}" type="presParOf" srcId="{1616298B-5D43-4026-BA25-D79B79B8EFE9}" destId="{2E4BE878-33B3-45B0-B159-CB86D769B286}" srcOrd="0" destOrd="0" presId="urn:microsoft.com/office/officeart/2008/layout/NameandTitleOrganizationalChart"/>
    <dgm:cxn modelId="{10AA09BC-2A3E-4A43-9013-AEF81A43752F}" type="presParOf" srcId="{2E4BE878-33B3-45B0-B159-CB86D769B286}" destId="{845D3C05-EE03-46BC-9DF9-7DB2B21547AB}" srcOrd="0" destOrd="0" presId="urn:microsoft.com/office/officeart/2008/layout/NameandTitleOrganizationalChart"/>
    <dgm:cxn modelId="{D4DE86BD-E09C-4D2C-8622-AA1C4A75D0B5}" type="presParOf" srcId="{2E4BE878-33B3-45B0-B159-CB86D769B286}" destId="{0D36D5EF-A7CC-491F-A654-236FA1DCF576}" srcOrd="1" destOrd="0" presId="urn:microsoft.com/office/officeart/2008/layout/NameandTitleOrganizationalChart"/>
    <dgm:cxn modelId="{B7810885-36E4-469C-8020-5989D5B9E8E0}" type="presParOf" srcId="{2E4BE878-33B3-45B0-B159-CB86D769B286}" destId="{84A8D887-56D3-4BF4-8FED-EEF48C07084B}" srcOrd="2" destOrd="0" presId="urn:microsoft.com/office/officeart/2008/layout/NameandTitleOrganizationalChart"/>
    <dgm:cxn modelId="{9F67F96F-8E8D-42D3-9A42-113D46B27DE9}" type="presParOf" srcId="{1616298B-5D43-4026-BA25-D79B79B8EFE9}" destId="{A2120C04-3C0C-4781-8857-8C91B4AD36A7}" srcOrd="1" destOrd="0" presId="urn:microsoft.com/office/officeart/2008/layout/NameandTitleOrganizationalChart"/>
    <dgm:cxn modelId="{D7B6E51C-E460-4FA7-974F-4684F95995F6}" type="presParOf" srcId="{A2120C04-3C0C-4781-8857-8C91B4AD36A7}" destId="{B9470BBD-00B1-4868-943D-7DC5478F8ED2}" srcOrd="0" destOrd="0" presId="urn:microsoft.com/office/officeart/2008/layout/NameandTitleOrganizationalChart"/>
    <dgm:cxn modelId="{0DA7FFB9-A926-4A66-9A0A-842405DF317F}" type="presParOf" srcId="{A2120C04-3C0C-4781-8857-8C91B4AD36A7}" destId="{6C8F2105-2D56-40CE-876E-7E991BDEA8F4}" srcOrd="1" destOrd="0" presId="urn:microsoft.com/office/officeart/2008/layout/NameandTitleOrganizationalChart"/>
    <dgm:cxn modelId="{029DD6A0-DE6D-47F8-8461-40616A410FE5}" type="presParOf" srcId="{6C8F2105-2D56-40CE-876E-7E991BDEA8F4}" destId="{6771E94B-7553-41B0-A573-8441A8048F38}" srcOrd="0" destOrd="0" presId="urn:microsoft.com/office/officeart/2008/layout/NameandTitleOrganizationalChart"/>
    <dgm:cxn modelId="{CC16578B-4B6D-40B8-8554-0E03E1AD800F}" type="presParOf" srcId="{6771E94B-7553-41B0-A573-8441A8048F38}" destId="{09259541-8278-4B15-95B9-F9C21896ECAF}" srcOrd="0" destOrd="0" presId="urn:microsoft.com/office/officeart/2008/layout/NameandTitleOrganizationalChart"/>
    <dgm:cxn modelId="{3D29B132-DED1-4C9F-8383-B4D71A380CC4}" type="presParOf" srcId="{6771E94B-7553-41B0-A573-8441A8048F38}" destId="{256D775D-9105-4F1C-996C-D154568CE016}" srcOrd="1" destOrd="0" presId="urn:microsoft.com/office/officeart/2008/layout/NameandTitleOrganizationalChart"/>
    <dgm:cxn modelId="{3940B9BF-4009-41A2-B7B6-FE844FDD1A44}" type="presParOf" srcId="{6771E94B-7553-41B0-A573-8441A8048F38}" destId="{D4C3DB19-9B2B-4221-B7B4-0F9F635FBE98}" srcOrd="2" destOrd="0" presId="urn:microsoft.com/office/officeart/2008/layout/NameandTitleOrganizationalChart"/>
    <dgm:cxn modelId="{048D1191-3496-4DC6-A556-BFC5F58544ED}" type="presParOf" srcId="{6C8F2105-2D56-40CE-876E-7E991BDEA8F4}" destId="{F9E1A383-71B0-4FBE-A626-BAF07FE2F782}" srcOrd="1" destOrd="0" presId="urn:microsoft.com/office/officeart/2008/layout/NameandTitleOrganizationalChart"/>
    <dgm:cxn modelId="{DCEC4490-0123-49C1-BC7D-2FD227F3B9A7}" type="presParOf" srcId="{F9E1A383-71B0-4FBE-A626-BAF07FE2F782}" destId="{09F94F38-3822-47AF-8147-626A2E4F504E}" srcOrd="0" destOrd="0" presId="urn:microsoft.com/office/officeart/2008/layout/NameandTitleOrganizationalChart"/>
    <dgm:cxn modelId="{7A2DACAF-4FBC-4F41-9EC6-BDEF6A64A5D0}" type="presParOf" srcId="{F9E1A383-71B0-4FBE-A626-BAF07FE2F782}" destId="{DEA90377-25D4-4B41-ADCF-D774AE8AC1F1}" srcOrd="1" destOrd="0" presId="urn:microsoft.com/office/officeart/2008/layout/NameandTitleOrganizationalChart"/>
    <dgm:cxn modelId="{A69DEB8F-C713-4873-9BEB-5148F659B1F8}" type="presParOf" srcId="{DEA90377-25D4-4B41-ADCF-D774AE8AC1F1}" destId="{A3194A9C-1248-448F-BA87-4F8C7F014E26}" srcOrd="0" destOrd="0" presId="urn:microsoft.com/office/officeart/2008/layout/NameandTitleOrganizationalChart"/>
    <dgm:cxn modelId="{BE1927CD-2C70-405B-B4F9-C1E5A730BA4C}" type="presParOf" srcId="{A3194A9C-1248-448F-BA87-4F8C7F014E26}" destId="{01BAF3A5-E655-4624-AA8F-5B2982E50F8A}" srcOrd="0" destOrd="0" presId="urn:microsoft.com/office/officeart/2008/layout/NameandTitleOrganizationalChart"/>
    <dgm:cxn modelId="{CD7AEDEC-15EB-47FD-8ABB-3CCD76C97BFD}" type="presParOf" srcId="{A3194A9C-1248-448F-BA87-4F8C7F014E26}" destId="{69BCC093-2F8F-461E-9707-621B25CA04D2}" srcOrd="1" destOrd="0" presId="urn:microsoft.com/office/officeart/2008/layout/NameandTitleOrganizationalChart"/>
    <dgm:cxn modelId="{B3D1CF22-0836-4C23-BA33-FB0E61559D22}" type="presParOf" srcId="{A3194A9C-1248-448F-BA87-4F8C7F014E26}" destId="{74A6AC49-DEB0-431A-A3E9-E81029DED9EB}" srcOrd="2" destOrd="0" presId="urn:microsoft.com/office/officeart/2008/layout/NameandTitleOrganizationalChart"/>
    <dgm:cxn modelId="{189A96C3-69A9-47B6-8CF7-C20E90362A89}" type="presParOf" srcId="{DEA90377-25D4-4B41-ADCF-D774AE8AC1F1}" destId="{38BD348E-09F0-4774-B974-6EFA7B647F71}" srcOrd="1" destOrd="0" presId="urn:microsoft.com/office/officeart/2008/layout/NameandTitleOrganizationalChart"/>
    <dgm:cxn modelId="{8264E236-2CB2-4885-8CF5-239943E91FCF}" type="presParOf" srcId="{DEA90377-25D4-4B41-ADCF-D774AE8AC1F1}" destId="{A32F50EF-713B-4D4B-8EE5-C3B1A15DCE86}" srcOrd="2" destOrd="0" presId="urn:microsoft.com/office/officeart/2008/layout/NameandTitleOrganizationalChart"/>
    <dgm:cxn modelId="{C88604E7-AA16-44F8-98C9-991583477200}" type="presParOf" srcId="{6C8F2105-2D56-40CE-876E-7E991BDEA8F4}" destId="{9A0E37E3-A6AA-4938-AD2B-FF9C4A35B2C6}" srcOrd="2" destOrd="0" presId="urn:microsoft.com/office/officeart/2008/layout/NameandTitleOrganizationalChart"/>
    <dgm:cxn modelId="{BB890D7D-0C45-446F-8393-DA7B87DE3E69}" type="presParOf" srcId="{A2120C04-3C0C-4781-8857-8C91B4AD36A7}" destId="{1ABB74CF-A486-40BD-8A1C-721AE71B7780}" srcOrd="2" destOrd="0" presId="urn:microsoft.com/office/officeart/2008/layout/NameandTitleOrganizationalChart"/>
    <dgm:cxn modelId="{D47FE8AA-622C-46E9-8714-EBC5E68ABD51}" type="presParOf" srcId="{A2120C04-3C0C-4781-8857-8C91B4AD36A7}" destId="{6453E922-A001-4D13-A06A-E9947550FEF1}" srcOrd="3" destOrd="0" presId="urn:microsoft.com/office/officeart/2008/layout/NameandTitleOrganizationalChart"/>
    <dgm:cxn modelId="{7B01FF5A-1CC3-4B46-B02A-DB74F3CA128C}" type="presParOf" srcId="{6453E922-A001-4D13-A06A-E9947550FEF1}" destId="{975FCA15-9EC9-4DBF-9202-D79DFF955E42}" srcOrd="0" destOrd="0" presId="urn:microsoft.com/office/officeart/2008/layout/NameandTitleOrganizationalChart"/>
    <dgm:cxn modelId="{1E19671C-C2F2-4951-B4EB-D0A60E87219A}" type="presParOf" srcId="{975FCA15-9EC9-4DBF-9202-D79DFF955E42}" destId="{5A66541A-0F81-4DC4-B384-A6DF662BE9B5}" srcOrd="0" destOrd="0" presId="urn:microsoft.com/office/officeart/2008/layout/NameandTitleOrganizationalChart"/>
    <dgm:cxn modelId="{83C1E936-C6A0-45F2-B76A-A743385DBC31}" type="presParOf" srcId="{975FCA15-9EC9-4DBF-9202-D79DFF955E42}" destId="{6BA3B6CB-222E-4B75-9EB3-F8BB56B9AA12}" srcOrd="1" destOrd="0" presId="urn:microsoft.com/office/officeart/2008/layout/NameandTitleOrganizationalChart"/>
    <dgm:cxn modelId="{0FA6E2E5-DF16-414B-8903-F5BD7C5A0E9D}" type="presParOf" srcId="{975FCA15-9EC9-4DBF-9202-D79DFF955E42}" destId="{4FF6C328-C72A-4467-8C89-5D715BE2557D}" srcOrd="2" destOrd="0" presId="urn:microsoft.com/office/officeart/2008/layout/NameandTitleOrganizationalChart"/>
    <dgm:cxn modelId="{112A9AD0-2DAA-4A85-A640-657B41A45A8C}" type="presParOf" srcId="{6453E922-A001-4D13-A06A-E9947550FEF1}" destId="{655BE40E-DDFB-4B33-8BE5-80E46145C99B}" srcOrd="1" destOrd="0" presId="urn:microsoft.com/office/officeart/2008/layout/NameandTitleOrganizationalChart"/>
    <dgm:cxn modelId="{C3FE1194-41A1-4CAC-B8B7-6C123680C8D8}" type="presParOf" srcId="{655BE40E-DDFB-4B33-8BE5-80E46145C99B}" destId="{588B2CE2-DBB0-4F7B-8126-1B059BB38BC7}" srcOrd="0" destOrd="0" presId="urn:microsoft.com/office/officeart/2008/layout/NameandTitleOrganizationalChart"/>
    <dgm:cxn modelId="{3AA1D1D1-D6E5-45BE-B66A-D81E39373747}" type="presParOf" srcId="{655BE40E-DDFB-4B33-8BE5-80E46145C99B}" destId="{391BA262-F988-4D0A-8403-FAC3108747E0}" srcOrd="1" destOrd="0" presId="urn:microsoft.com/office/officeart/2008/layout/NameandTitleOrganizationalChart"/>
    <dgm:cxn modelId="{CD07DA78-67D4-43F6-AAEE-5B6965D5A686}" type="presParOf" srcId="{391BA262-F988-4D0A-8403-FAC3108747E0}" destId="{0E9C789F-C1F4-45DF-99BD-5983DA8CEC37}" srcOrd="0" destOrd="0" presId="urn:microsoft.com/office/officeart/2008/layout/NameandTitleOrganizationalChart"/>
    <dgm:cxn modelId="{ECA4A9A2-D4A6-469E-9B07-8F20D0203AEF}" type="presParOf" srcId="{0E9C789F-C1F4-45DF-99BD-5983DA8CEC37}" destId="{AC4FAC57-C1C4-4438-961A-C030A1AA251A}" srcOrd="0" destOrd="0" presId="urn:microsoft.com/office/officeart/2008/layout/NameandTitleOrganizationalChart"/>
    <dgm:cxn modelId="{736E110A-307C-4F01-8B0A-5E017F1DF6A8}" type="presParOf" srcId="{0E9C789F-C1F4-45DF-99BD-5983DA8CEC37}" destId="{6E2706D9-AC97-4313-BEF6-B47633F5B8B6}" srcOrd="1" destOrd="0" presId="urn:microsoft.com/office/officeart/2008/layout/NameandTitleOrganizationalChart"/>
    <dgm:cxn modelId="{48017D6C-B4E5-4BF2-A06B-3B883D94CF55}" type="presParOf" srcId="{0E9C789F-C1F4-45DF-99BD-5983DA8CEC37}" destId="{860C7D0C-1201-45FD-867A-12852931B202}" srcOrd="2" destOrd="0" presId="urn:microsoft.com/office/officeart/2008/layout/NameandTitleOrganizationalChart"/>
    <dgm:cxn modelId="{CDCE771D-0157-43CA-80EC-4726315FC919}" type="presParOf" srcId="{391BA262-F988-4D0A-8403-FAC3108747E0}" destId="{CCF17D50-A44B-4759-82A8-17E33ADCB7B4}" srcOrd="1" destOrd="0" presId="urn:microsoft.com/office/officeart/2008/layout/NameandTitleOrganizationalChart"/>
    <dgm:cxn modelId="{FDA747D1-53F8-4EE4-8E40-9DF9EA36B21C}" type="presParOf" srcId="{391BA262-F988-4D0A-8403-FAC3108747E0}" destId="{9853C535-C2D5-42AB-B0F9-6C580BC6F593}" srcOrd="2" destOrd="0" presId="urn:microsoft.com/office/officeart/2008/layout/NameandTitleOrganizationalChart"/>
    <dgm:cxn modelId="{A8036D24-8BFF-4A12-A6BD-F814F91132DA}" type="presParOf" srcId="{6453E922-A001-4D13-A06A-E9947550FEF1}" destId="{12CC99FB-C6AC-401B-9014-353CC4C02CDD}" srcOrd="2" destOrd="0" presId="urn:microsoft.com/office/officeart/2008/layout/NameandTitleOrganizationalChart"/>
    <dgm:cxn modelId="{1463E6BF-0210-454A-8CA0-A6B270C6DD06}" type="presParOf" srcId="{A2120C04-3C0C-4781-8857-8C91B4AD36A7}" destId="{56B26708-9AAD-41E4-A05E-939BCFDDD06C}" srcOrd="4" destOrd="0" presId="urn:microsoft.com/office/officeart/2008/layout/NameandTitleOrganizationalChart"/>
    <dgm:cxn modelId="{DDAF762E-625B-44C8-B981-B10E8C054340}" type="presParOf" srcId="{A2120C04-3C0C-4781-8857-8C91B4AD36A7}" destId="{553FB4E9-3FF9-4B49-9ABE-921DAACB6C77}" srcOrd="5" destOrd="0" presId="urn:microsoft.com/office/officeart/2008/layout/NameandTitleOrganizationalChart"/>
    <dgm:cxn modelId="{5FB9DCFE-4D4F-4118-8FD3-A07F937C972F}" type="presParOf" srcId="{553FB4E9-3FF9-4B49-9ABE-921DAACB6C77}" destId="{0CD8E256-20EA-4E9E-BED3-095145DAFA80}" srcOrd="0" destOrd="0" presId="urn:microsoft.com/office/officeart/2008/layout/NameandTitleOrganizationalChart"/>
    <dgm:cxn modelId="{CF7C0694-597E-4E0A-86E3-BAB0F4B1C658}" type="presParOf" srcId="{0CD8E256-20EA-4E9E-BED3-095145DAFA80}" destId="{EBD86388-2F84-42E5-A59B-FA57824DF8D2}" srcOrd="0" destOrd="0" presId="urn:microsoft.com/office/officeart/2008/layout/NameandTitleOrganizationalChart"/>
    <dgm:cxn modelId="{6EC2F06B-40D0-4C30-BCAB-13789B304942}" type="presParOf" srcId="{0CD8E256-20EA-4E9E-BED3-095145DAFA80}" destId="{218EB695-A27C-47FD-97B8-723C30E96B57}" srcOrd="1" destOrd="0" presId="urn:microsoft.com/office/officeart/2008/layout/NameandTitleOrganizationalChart"/>
    <dgm:cxn modelId="{0D52D725-9EDE-4E1B-90F1-919B3A8530FC}" type="presParOf" srcId="{0CD8E256-20EA-4E9E-BED3-095145DAFA80}" destId="{EE3C923C-3231-46B5-8E37-26C5AA59F6F4}" srcOrd="2" destOrd="0" presId="urn:microsoft.com/office/officeart/2008/layout/NameandTitleOrganizationalChart"/>
    <dgm:cxn modelId="{E76E8035-5553-4E18-9EA3-E0FA8885637B}" type="presParOf" srcId="{553FB4E9-3FF9-4B49-9ABE-921DAACB6C77}" destId="{DEFF74D5-FA52-4A71-8A1D-285A9549D0A3}" srcOrd="1" destOrd="0" presId="urn:microsoft.com/office/officeart/2008/layout/NameandTitleOrganizationalChart"/>
    <dgm:cxn modelId="{59C68E1F-5042-45B1-8D80-DF3229E01C34}" type="presParOf" srcId="{DEFF74D5-FA52-4A71-8A1D-285A9549D0A3}" destId="{617F09CA-52F3-4151-94E0-0380DEC6E86F}" srcOrd="0" destOrd="0" presId="urn:microsoft.com/office/officeart/2008/layout/NameandTitleOrganizationalChart"/>
    <dgm:cxn modelId="{13DED06B-8853-442A-93FE-958D878D98A4}" type="presParOf" srcId="{DEFF74D5-FA52-4A71-8A1D-285A9549D0A3}" destId="{68774101-A5DC-4E01-A217-9AAC730B5E7F}" srcOrd="1" destOrd="0" presId="urn:microsoft.com/office/officeart/2008/layout/NameandTitleOrganizationalChart"/>
    <dgm:cxn modelId="{384D9670-9470-4CB2-8A13-368F26B0E3F9}" type="presParOf" srcId="{68774101-A5DC-4E01-A217-9AAC730B5E7F}" destId="{67693543-59AF-4FA4-8A76-CBAC15D48834}" srcOrd="0" destOrd="0" presId="urn:microsoft.com/office/officeart/2008/layout/NameandTitleOrganizationalChart"/>
    <dgm:cxn modelId="{EBAE402A-0225-4DEC-8F6D-9FC95E779090}" type="presParOf" srcId="{67693543-59AF-4FA4-8A76-CBAC15D48834}" destId="{9D62AC56-35D2-4FCE-A01B-51ABE91A73A1}" srcOrd="0" destOrd="0" presId="urn:microsoft.com/office/officeart/2008/layout/NameandTitleOrganizationalChart"/>
    <dgm:cxn modelId="{003BE241-F54F-4ADE-8B92-A4D8FC96A4A4}" type="presParOf" srcId="{67693543-59AF-4FA4-8A76-CBAC15D48834}" destId="{CF49B846-E516-458C-8617-E21F92F5047D}" srcOrd="1" destOrd="0" presId="urn:microsoft.com/office/officeart/2008/layout/NameandTitleOrganizationalChart"/>
    <dgm:cxn modelId="{1E4B6451-5612-4E0A-BCDE-A04425AB1143}" type="presParOf" srcId="{67693543-59AF-4FA4-8A76-CBAC15D48834}" destId="{C7225CDB-9075-46EB-BDAD-9E9564E13233}" srcOrd="2" destOrd="0" presId="urn:microsoft.com/office/officeart/2008/layout/NameandTitleOrganizationalChart"/>
    <dgm:cxn modelId="{400D3AE0-302B-4C16-91C6-B2F52C527157}" type="presParOf" srcId="{68774101-A5DC-4E01-A217-9AAC730B5E7F}" destId="{55D5F0A7-6C5C-4B12-B7DA-F10D3F6EBA44}" srcOrd="1" destOrd="0" presId="urn:microsoft.com/office/officeart/2008/layout/NameandTitleOrganizationalChart"/>
    <dgm:cxn modelId="{EB106A19-2106-4DF6-9165-5FCF055EEA60}" type="presParOf" srcId="{68774101-A5DC-4E01-A217-9AAC730B5E7F}" destId="{4240E2DB-4454-4CCA-AC0B-E7249F5BF409}" srcOrd="2" destOrd="0" presId="urn:microsoft.com/office/officeart/2008/layout/NameandTitleOrganizationalChart"/>
    <dgm:cxn modelId="{FE111E97-2FFC-4B45-A15B-27E126BA2BC0}" type="presParOf" srcId="{553FB4E9-3FF9-4B49-9ABE-921DAACB6C77}" destId="{9DFCD503-FDF7-4BEF-AC8A-28E39F8AD084}" srcOrd="2" destOrd="0" presId="urn:microsoft.com/office/officeart/2008/layout/NameandTitleOrganizationalChart"/>
    <dgm:cxn modelId="{2ADCFFE5-E8C3-4E6F-ADF8-AB1E4D570C01}" type="presParOf" srcId="{A2120C04-3C0C-4781-8857-8C91B4AD36A7}" destId="{B66C7B4A-F78A-404F-B400-7FB2BE4698A4}" srcOrd="6" destOrd="0" presId="urn:microsoft.com/office/officeart/2008/layout/NameandTitleOrganizationalChart"/>
    <dgm:cxn modelId="{D9FE5570-3F26-46E0-82D9-8D72E39A1009}" type="presParOf" srcId="{A2120C04-3C0C-4781-8857-8C91B4AD36A7}" destId="{09BC28F1-97CA-4A77-AFB5-30EA87BA3DD0}" srcOrd="7" destOrd="0" presId="urn:microsoft.com/office/officeart/2008/layout/NameandTitleOrganizationalChart"/>
    <dgm:cxn modelId="{EE71CBD1-533D-4960-86C1-95C34314E7F5}" type="presParOf" srcId="{09BC28F1-97CA-4A77-AFB5-30EA87BA3DD0}" destId="{2724A9B7-7767-4AE1-832B-24B46FDCE851}" srcOrd="0" destOrd="0" presId="urn:microsoft.com/office/officeart/2008/layout/NameandTitleOrganizationalChart"/>
    <dgm:cxn modelId="{D9DD1383-4CC2-454C-B97C-2FC8380D4598}" type="presParOf" srcId="{2724A9B7-7767-4AE1-832B-24B46FDCE851}" destId="{AB418DA4-6108-4508-AC0B-12909EE11ED8}" srcOrd="0" destOrd="0" presId="urn:microsoft.com/office/officeart/2008/layout/NameandTitleOrganizationalChart"/>
    <dgm:cxn modelId="{23F71E47-B94D-4488-92D4-2140395FCBDF}" type="presParOf" srcId="{2724A9B7-7767-4AE1-832B-24B46FDCE851}" destId="{FC94C5EC-CB99-4B10-8511-A6DE36B59F3F}" srcOrd="1" destOrd="0" presId="urn:microsoft.com/office/officeart/2008/layout/NameandTitleOrganizationalChart"/>
    <dgm:cxn modelId="{B3ADDFDF-BC02-4758-B2E7-17E96046D155}" type="presParOf" srcId="{2724A9B7-7767-4AE1-832B-24B46FDCE851}" destId="{6B6DF40D-2704-4B36-8E66-1D5CD12C302C}" srcOrd="2" destOrd="0" presId="urn:microsoft.com/office/officeart/2008/layout/NameandTitleOrganizationalChart"/>
    <dgm:cxn modelId="{6AC3026E-F718-4C1D-B5C1-80E1AA706F10}" type="presParOf" srcId="{09BC28F1-97CA-4A77-AFB5-30EA87BA3DD0}" destId="{0D870267-73A8-4968-87F3-627B130AE051}" srcOrd="1" destOrd="0" presId="urn:microsoft.com/office/officeart/2008/layout/NameandTitleOrganizationalChart"/>
    <dgm:cxn modelId="{2DED98DC-FD01-47EA-A3C3-964A8E369114}" type="presParOf" srcId="{0D870267-73A8-4968-87F3-627B130AE051}" destId="{B38792F1-CF44-4445-AE88-A02903861420}" srcOrd="0" destOrd="0" presId="urn:microsoft.com/office/officeart/2008/layout/NameandTitleOrganizationalChart"/>
    <dgm:cxn modelId="{16FE6EB4-8519-4EE6-9AB6-C38971CB08B7}" type="presParOf" srcId="{0D870267-73A8-4968-87F3-627B130AE051}" destId="{C63E5EEE-A772-4304-B98C-7ED47931F0C0}" srcOrd="1" destOrd="0" presId="urn:microsoft.com/office/officeart/2008/layout/NameandTitleOrganizationalChart"/>
    <dgm:cxn modelId="{124B1121-4A77-4E83-8F04-70B1F6B373CF}" type="presParOf" srcId="{C63E5EEE-A772-4304-B98C-7ED47931F0C0}" destId="{E8937C8C-5F2A-4F42-9383-2102C068F09E}" srcOrd="0" destOrd="0" presId="urn:microsoft.com/office/officeart/2008/layout/NameandTitleOrganizationalChart"/>
    <dgm:cxn modelId="{F6E96990-6662-43BB-A5E7-6FFA29E09D53}" type="presParOf" srcId="{E8937C8C-5F2A-4F42-9383-2102C068F09E}" destId="{D6A65C03-4005-406A-8FAF-37D394E8ED29}" srcOrd="0" destOrd="0" presId="urn:microsoft.com/office/officeart/2008/layout/NameandTitleOrganizationalChart"/>
    <dgm:cxn modelId="{AF648124-1577-4681-A93C-AB3770353A5D}" type="presParOf" srcId="{E8937C8C-5F2A-4F42-9383-2102C068F09E}" destId="{FA7BCBB5-B45A-450A-8768-F8D35788E815}" srcOrd="1" destOrd="0" presId="urn:microsoft.com/office/officeart/2008/layout/NameandTitleOrganizationalChart"/>
    <dgm:cxn modelId="{87A82166-CCB4-4078-ADF5-5385DA7251D0}" type="presParOf" srcId="{E8937C8C-5F2A-4F42-9383-2102C068F09E}" destId="{3A967C5F-A966-4A60-8ED3-99AA758FA9B7}" srcOrd="2" destOrd="0" presId="urn:microsoft.com/office/officeart/2008/layout/NameandTitleOrganizationalChart"/>
    <dgm:cxn modelId="{168135C6-6AD9-4D54-8ADC-4CFAC926F570}" type="presParOf" srcId="{C63E5EEE-A772-4304-B98C-7ED47931F0C0}" destId="{CA9892EE-2963-4DB6-976B-F7723EECBE48}" srcOrd="1" destOrd="0" presId="urn:microsoft.com/office/officeart/2008/layout/NameandTitleOrganizationalChart"/>
    <dgm:cxn modelId="{7420ED71-330B-4032-A878-B3E9F7990897}" type="presParOf" srcId="{C63E5EEE-A772-4304-B98C-7ED47931F0C0}" destId="{462864AD-7442-474F-A2A0-320AEF6FFA7F}" srcOrd="2" destOrd="0" presId="urn:microsoft.com/office/officeart/2008/layout/NameandTitleOrganizationalChart"/>
    <dgm:cxn modelId="{45307E74-F8C1-4011-ABF0-3ECAB5347903}" type="presParOf" srcId="{09BC28F1-97CA-4A77-AFB5-30EA87BA3DD0}" destId="{8A65283C-16CB-4544-911F-E8A914DE61C4}" srcOrd="2" destOrd="0" presId="urn:microsoft.com/office/officeart/2008/layout/NameandTitleOrganizationalChart"/>
    <dgm:cxn modelId="{88FF28AC-5CB5-46A2-8197-377A3FD1BE8D}" type="presParOf" srcId="{1616298B-5D43-4026-BA25-D79B79B8EFE9}" destId="{C9197D32-68F1-470B-B980-ACD09C2E0743}" srcOrd="2" destOrd="0" presId="urn:microsoft.com/office/officeart/2008/layout/NameandTitleOrganizationalChart"/>
    <dgm:cxn modelId="{149C899B-E7C5-40D5-8050-1173271C4377}" type="presParOf" srcId="{3BA0585F-A7E0-4084-A0C5-E200C9A4C23B}" destId="{337FC102-7A6F-4F5E-9302-18BD279EBF81}" srcOrd="2" destOrd="0" presId="urn:microsoft.com/office/officeart/2008/layout/NameandTitleOrganizationalChart"/>
    <dgm:cxn modelId="{E48B81DB-D1CC-4D03-A424-F4AF5D3F32B2}" type="presParOf" srcId="{3BA0585F-A7E0-4084-A0C5-E200C9A4C23B}" destId="{2D67B8FF-5712-41BB-99FE-F83598398039}" srcOrd="3" destOrd="0" presId="urn:microsoft.com/office/officeart/2008/layout/NameandTitleOrganizationalChart"/>
    <dgm:cxn modelId="{F708809F-BD13-4D55-B825-D4A48E01F934}" type="presParOf" srcId="{2D67B8FF-5712-41BB-99FE-F83598398039}" destId="{988C8AC0-DE63-4947-ABFB-107002C3ACC4}" srcOrd="0" destOrd="0" presId="urn:microsoft.com/office/officeart/2008/layout/NameandTitleOrganizationalChart"/>
    <dgm:cxn modelId="{3273D22D-577D-44BB-91C3-EAC423A7F46C}" type="presParOf" srcId="{988C8AC0-DE63-4947-ABFB-107002C3ACC4}" destId="{EA72A1FA-ECA2-4298-986F-2F3C0F031AE1}" srcOrd="0" destOrd="0" presId="urn:microsoft.com/office/officeart/2008/layout/NameandTitleOrganizationalChart"/>
    <dgm:cxn modelId="{1AF771BE-6F93-45B9-8D21-9EC82135BABF}" type="presParOf" srcId="{988C8AC0-DE63-4947-ABFB-107002C3ACC4}" destId="{F5C91A84-66AE-4C93-A379-B23C5FF49338}" srcOrd="1" destOrd="0" presId="urn:microsoft.com/office/officeart/2008/layout/NameandTitleOrganizationalChart"/>
    <dgm:cxn modelId="{A1A1438C-DD9A-4D06-A30C-B531A47AA127}" type="presParOf" srcId="{988C8AC0-DE63-4947-ABFB-107002C3ACC4}" destId="{9EDD4CEA-86AD-477E-A347-C570CBD3DE22}" srcOrd="2" destOrd="0" presId="urn:microsoft.com/office/officeart/2008/layout/NameandTitleOrganizationalChart"/>
    <dgm:cxn modelId="{30392BD7-E8CC-4BFC-A7A3-D23A4B760586}" type="presParOf" srcId="{2D67B8FF-5712-41BB-99FE-F83598398039}" destId="{DC363CBD-222D-4295-87BB-F9007F4FB745}" srcOrd="1" destOrd="0" presId="urn:microsoft.com/office/officeart/2008/layout/NameandTitleOrganizationalChart"/>
    <dgm:cxn modelId="{1336CF26-5E7C-4E6D-9BFD-988D8F772AC6}" type="presParOf" srcId="{DC363CBD-222D-4295-87BB-F9007F4FB745}" destId="{BB890F7D-7AC8-4FDD-8C4E-95D5D8ED8A48}" srcOrd="0" destOrd="0" presId="urn:microsoft.com/office/officeart/2008/layout/NameandTitleOrganizationalChart"/>
    <dgm:cxn modelId="{8D4DFC2B-1087-403A-A594-9E20FFEACE36}" type="presParOf" srcId="{DC363CBD-222D-4295-87BB-F9007F4FB745}" destId="{EB4B773E-92B7-4EDC-988E-2AAE64ED37D8}" srcOrd="1" destOrd="0" presId="urn:microsoft.com/office/officeart/2008/layout/NameandTitleOrganizationalChart"/>
    <dgm:cxn modelId="{022C3445-E1B9-4C2E-AE4E-0E0340CE7375}" type="presParOf" srcId="{EB4B773E-92B7-4EDC-988E-2AAE64ED37D8}" destId="{ECEE1AA2-4B01-49C3-AE4F-A747E476CAFC}" srcOrd="0" destOrd="0" presId="urn:microsoft.com/office/officeart/2008/layout/NameandTitleOrganizationalChart"/>
    <dgm:cxn modelId="{EB95500C-AA7A-49FC-AA29-D9C75EF27CF3}" type="presParOf" srcId="{ECEE1AA2-4B01-49C3-AE4F-A747E476CAFC}" destId="{7372CEE3-0E18-4146-B35B-6BF8C7154869}" srcOrd="0" destOrd="0" presId="urn:microsoft.com/office/officeart/2008/layout/NameandTitleOrganizationalChart"/>
    <dgm:cxn modelId="{419E28BB-6A63-461A-9D18-00356ED3EE30}" type="presParOf" srcId="{ECEE1AA2-4B01-49C3-AE4F-A747E476CAFC}" destId="{6DECC9EA-DABF-42E4-8B67-3CDEDBC8C621}" srcOrd="1" destOrd="0" presId="urn:microsoft.com/office/officeart/2008/layout/NameandTitleOrganizationalChart"/>
    <dgm:cxn modelId="{B920933E-D544-4251-8B5E-CEC887E45AE9}" type="presParOf" srcId="{ECEE1AA2-4B01-49C3-AE4F-A747E476CAFC}" destId="{E6E0E1CC-9786-4C65-84D4-00A67073F98F}" srcOrd="2" destOrd="0" presId="urn:microsoft.com/office/officeart/2008/layout/NameandTitleOrganizationalChart"/>
    <dgm:cxn modelId="{288B8660-42F7-4B2E-ABB6-286D8111AD62}" type="presParOf" srcId="{EB4B773E-92B7-4EDC-988E-2AAE64ED37D8}" destId="{66BF8A62-D2D0-4220-96C0-2BDC5E558592}" srcOrd="1" destOrd="0" presId="urn:microsoft.com/office/officeart/2008/layout/NameandTitleOrganizationalChart"/>
    <dgm:cxn modelId="{2F3BB299-635E-428F-B1B9-AA9C44D85084}" type="presParOf" srcId="{66BF8A62-D2D0-4220-96C0-2BDC5E558592}" destId="{79A9A280-012D-4FFB-93F3-3969CC369569}" srcOrd="0" destOrd="0" presId="urn:microsoft.com/office/officeart/2008/layout/NameandTitleOrganizationalChart"/>
    <dgm:cxn modelId="{8E808231-438A-424D-BCEC-A852ACBEDECB}" type="presParOf" srcId="{66BF8A62-D2D0-4220-96C0-2BDC5E558592}" destId="{B7ABC99B-99CA-4AA9-90AE-6377A2B9969F}" srcOrd="1" destOrd="0" presId="urn:microsoft.com/office/officeart/2008/layout/NameandTitleOrganizationalChart"/>
    <dgm:cxn modelId="{88C33107-5958-406B-A8F0-5CF0DB996437}" type="presParOf" srcId="{B7ABC99B-99CA-4AA9-90AE-6377A2B9969F}" destId="{5BC9923A-EBF8-4A69-974A-4D1CDD6982DF}" srcOrd="0" destOrd="0" presId="urn:microsoft.com/office/officeart/2008/layout/NameandTitleOrganizationalChart"/>
    <dgm:cxn modelId="{1BF2DD94-E99B-4D04-9B45-52CF310721E7}" type="presParOf" srcId="{5BC9923A-EBF8-4A69-974A-4D1CDD6982DF}" destId="{D25D1F2D-025C-4BD9-985F-1F1D8CFFE0C2}" srcOrd="0" destOrd="0" presId="urn:microsoft.com/office/officeart/2008/layout/NameandTitleOrganizationalChart"/>
    <dgm:cxn modelId="{E341ABA4-842D-4AAC-9CED-0B30D36BBD34}" type="presParOf" srcId="{5BC9923A-EBF8-4A69-974A-4D1CDD6982DF}" destId="{4F14D031-463B-4BFE-B3D9-D1331672DDD4}" srcOrd="1" destOrd="0" presId="urn:microsoft.com/office/officeart/2008/layout/NameandTitleOrganizationalChart"/>
    <dgm:cxn modelId="{1112B7F2-F8EC-421C-9DAF-1291112A070F}" type="presParOf" srcId="{5BC9923A-EBF8-4A69-974A-4D1CDD6982DF}" destId="{2421B1C0-F78F-405A-9682-6A8B3C9942CC}" srcOrd="2" destOrd="0" presId="urn:microsoft.com/office/officeart/2008/layout/NameandTitleOrganizationalChart"/>
    <dgm:cxn modelId="{0191BE02-EEE4-40B8-B8DD-8B66982BC18B}" type="presParOf" srcId="{B7ABC99B-99CA-4AA9-90AE-6377A2B9969F}" destId="{31C1B432-2935-4696-B005-BF0D8F81F66F}" srcOrd="1" destOrd="0" presId="urn:microsoft.com/office/officeart/2008/layout/NameandTitleOrganizationalChart"/>
    <dgm:cxn modelId="{5126E134-9D21-4F1D-B395-12FDF1994E4C}" type="presParOf" srcId="{B7ABC99B-99CA-4AA9-90AE-6377A2B9969F}" destId="{4E28746E-9468-4BBB-8761-A3E719E465A4}" srcOrd="2" destOrd="0" presId="urn:microsoft.com/office/officeart/2008/layout/NameandTitleOrganizationalChart"/>
    <dgm:cxn modelId="{13125D4B-C51A-478A-BE5C-ABD8CE3094B5}" type="presParOf" srcId="{EB4B773E-92B7-4EDC-988E-2AAE64ED37D8}" destId="{97A702BC-8549-491B-B8C6-4108779415A3}" srcOrd="2" destOrd="0" presId="urn:microsoft.com/office/officeart/2008/layout/NameandTitleOrganizationalChart"/>
    <dgm:cxn modelId="{DE2EA4A6-C07B-4AA9-87FF-4C3D5B0B73DB}" type="presParOf" srcId="{DC363CBD-222D-4295-87BB-F9007F4FB745}" destId="{65E6F9D1-4454-4C7F-9DF2-BBB4EFC4639B}" srcOrd="2" destOrd="0" presId="urn:microsoft.com/office/officeart/2008/layout/NameandTitleOrganizationalChart"/>
    <dgm:cxn modelId="{E9B3B938-61E1-4312-B852-3038F4D23174}" type="presParOf" srcId="{DC363CBD-222D-4295-87BB-F9007F4FB745}" destId="{34C34331-C2B1-4BAC-80F3-898EE0A82D2F}" srcOrd="3" destOrd="0" presId="urn:microsoft.com/office/officeart/2008/layout/NameandTitleOrganizationalChart"/>
    <dgm:cxn modelId="{A49CBEF1-83ED-4987-9ED4-7D18516F8180}" type="presParOf" srcId="{34C34331-C2B1-4BAC-80F3-898EE0A82D2F}" destId="{628C9610-45AB-4699-9F9A-C70840B173D3}" srcOrd="0" destOrd="0" presId="urn:microsoft.com/office/officeart/2008/layout/NameandTitleOrganizationalChart"/>
    <dgm:cxn modelId="{C84AD70A-F504-491D-B565-AE076353E5E0}" type="presParOf" srcId="{628C9610-45AB-4699-9F9A-C70840B173D3}" destId="{29AB7873-6F8A-4860-AD52-2F189DDD0B87}" srcOrd="0" destOrd="0" presId="urn:microsoft.com/office/officeart/2008/layout/NameandTitleOrganizationalChart"/>
    <dgm:cxn modelId="{B2047A27-76E6-4570-820E-CF8DB87FF29F}" type="presParOf" srcId="{628C9610-45AB-4699-9F9A-C70840B173D3}" destId="{84A4EC6A-7C96-4B04-87FE-3E0D88D52FC7}" srcOrd="1" destOrd="0" presId="urn:microsoft.com/office/officeart/2008/layout/NameandTitleOrganizationalChart"/>
    <dgm:cxn modelId="{673481BD-ADCB-4DF4-B837-DC3FBD0BB179}" type="presParOf" srcId="{628C9610-45AB-4699-9F9A-C70840B173D3}" destId="{C3D42647-7D25-49F6-8361-FF060C893EE3}" srcOrd="2" destOrd="0" presId="urn:microsoft.com/office/officeart/2008/layout/NameandTitleOrganizationalChart"/>
    <dgm:cxn modelId="{3042779E-2265-4433-9893-7B67939A3CA3}" type="presParOf" srcId="{34C34331-C2B1-4BAC-80F3-898EE0A82D2F}" destId="{B8D1D791-75BB-4AED-84D7-D72C4500B1AA}" srcOrd="1" destOrd="0" presId="urn:microsoft.com/office/officeart/2008/layout/NameandTitleOrganizationalChart"/>
    <dgm:cxn modelId="{534E6A68-B792-4CA7-9A28-A92F600D8D77}" type="presParOf" srcId="{B8D1D791-75BB-4AED-84D7-D72C4500B1AA}" destId="{88719251-3BE7-4986-8447-F8B96DDAE0C0}" srcOrd="0" destOrd="0" presId="urn:microsoft.com/office/officeart/2008/layout/NameandTitleOrganizationalChart"/>
    <dgm:cxn modelId="{007FB4CF-D7E2-41B0-855A-9E0BC0306CC0}" type="presParOf" srcId="{B8D1D791-75BB-4AED-84D7-D72C4500B1AA}" destId="{32CD776E-DFF1-4A84-8732-C0DBCA46ABC8}" srcOrd="1" destOrd="0" presId="urn:microsoft.com/office/officeart/2008/layout/NameandTitleOrganizationalChart"/>
    <dgm:cxn modelId="{1B65639B-D6C9-4662-9BC8-89F5F84F664C}" type="presParOf" srcId="{32CD776E-DFF1-4A84-8732-C0DBCA46ABC8}" destId="{ECF88340-085D-4649-A5DD-5A0A7C682529}" srcOrd="0" destOrd="0" presId="urn:microsoft.com/office/officeart/2008/layout/NameandTitleOrganizationalChart"/>
    <dgm:cxn modelId="{12DBF306-5981-4AE1-9336-8F6C1CC6B0CE}" type="presParOf" srcId="{ECF88340-085D-4649-A5DD-5A0A7C682529}" destId="{177B28A9-2E0A-41DF-8EAE-7A13E609A897}" srcOrd="0" destOrd="0" presId="urn:microsoft.com/office/officeart/2008/layout/NameandTitleOrganizationalChart"/>
    <dgm:cxn modelId="{52C7D14C-4AA9-49CB-8F9D-E633D0AE54E7}" type="presParOf" srcId="{ECF88340-085D-4649-A5DD-5A0A7C682529}" destId="{90B44738-EF93-42FC-8E9E-FB88FFB3E52C}" srcOrd="1" destOrd="0" presId="urn:microsoft.com/office/officeart/2008/layout/NameandTitleOrganizationalChart"/>
    <dgm:cxn modelId="{7629B749-A228-4096-8B20-577795A11195}" type="presParOf" srcId="{ECF88340-085D-4649-A5DD-5A0A7C682529}" destId="{C1796000-CBF5-4316-850B-21CDDE070076}" srcOrd="2" destOrd="0" presId="urn:microsoft.com/office/officeart/2008/layout/NameandTitleOrganizationalChart"/>
    <dgm:cxn modelId="{3D09876D-5420-4589-A24C-6E4C8FB3100A}" type="presParOf" srcId="{32CD776E-DFF1-4A84-8732-C0DBCA46ABC8}" destId="{4F5483CD-7261-4735-AB17-B1588BF582EF}" srcOrd="1" destOrd="0" presId="urn:microsoft.com/office/officeart/2008/layout/NameandTitleOrganizationalChart"/>
    <dgm:cxn modelId="{95436ED9-92D8-48CD-8A92-80B767B0BB7E}" type="presParOf" srcId="{32CD776E-DFF1-4A84-8732-C0DBCA46ABC8}" destId="{BC46A485-2B8A-483D-88D5-F81D3DB1D01A}" srcOrd="2" destOrd="0" presId="urn:microsoft.com/office/officeart/2008/layout/NameandTitleOrganizationalChart"/>
    <dgm:cxn modelId="{CD01C1BC-424A-42E4-A8A5-4109078469BA}" type="presParOf" srcId="{34C34331-C2B1-4BAC-80F3-898EE0A82D2F}" destId="{E35269A3-4E11-4F73-87A8-3B21D7EF7C01}" srcOrd="2" destOrd="0" presId="urn:microsoft.com/office/officeart/2008/layout/NameandTitleOrganizationalChart"/>
    <dgm:cxn modelId="{51EEF5AD-350C-4839-BD08-07FA7B1619FD}" type="presParOf" srcId="{DC363CBD-222D-4295-87BB-F9007F4FB745}" destId="{B5F488D1-2282-4502-BFCD-523E1D335B9E}" srcOrd="4" destOrd="0" presId="urn:microsoft.com/office/officeart/2008/layout/NameandTitleOrganizationalChart"/>
    <dgm:cxn modelId="{E2655799-17CA-445D-A3E8-3065A7CF45FB}" type="presParOf" srcId="{DC363CBD-222D-4295-87BB-F9007F4FB745}" destId="{BAAEC5EC-254B-43E1-A303-E48104A4E9EE}" srcOrd="5" destOrd="0" presId="urn:microsoft.com/office/officeart/2008/layout/NameandTitleOrganizationalChart"/>
    <dgm:cxn modelId="{721C3C20-F316-49AC-BD99-FDF08B690625}" type="presParOf" srcId="{BAAEC5EC-254B-43E1-A303-E48104A4E9EE}" destId="{D4D8CEAC-3BB9-4602-8921-0A4F04AB8225}" srcOrd="0" destOrd="0" presId="urn:microsoft.com/office/officeart/2008/layout/NameandTitleOrganizationalChart"/>
    <dgm:cxn modelId="{95A8789E-2910-4CA4-9634-6B5291D99046}" type="presParOf" srcId="{D4D8CEAC-3BB9-4602-8921-0A4F04AB8225}" destId="{470FA20D-C363-4646-A34A-8AE98983D774}" srcOrd="0" destOrd="0" presId="urn:microsoft.com/office/officeart/2008/layout/NameandTitleOrganizationalChart"/>
    <dgm:cxn modelId="{2BAA9B51-82E3-4CF6-90BD-AF0591E20342}" type="presParOf" srcId="{D4D8CEAC-3BB9-4602-8921-0A4F04AB8225}" destId="{84ED3774-97BF-4948-B387-A3585372F7F1}" srcOrd="1" destOrd="0" presId="urn:microsoft.com/office/officeart/2008/layout/NameandTitleOrganizationalChart"/>
    <dgm:cxn modelId="{169FB6FA-E482-4E56-A4B2-A9ACF5B12A12}" type="presParOf" srcId="{D4D8CEAC-3BB9-4602-8921-0A4F04AB8225}" destId="{8F2D55C2-117A-4315-8831-DEB1FA962C07}" srcOrd="2" destOrd="0" presId="urn:microsoft.com/office/officeart/2008/layout/NameandTitleOrganizationalChart"/>
    <dgm:cxn modelId="{B1240719-ED06-4C3A-8322-EF3C30DDD517}" type="presParOf" srcId="{BAAEC5EC-254B-43E1-A303-E48104A4E9EE}" destId="{D0641E0A-D937-4ABE-BD32-2C59DF3C0E4F}" srcOrd="1" destOrd="0" presId="urn:microsoft.com/office/officeart/2008/layout/NameandTitleOrganizationalChart"/>
    <dgm:cxn modelId="{55B728BC-6BB9-457C-8C04-F6DBA17B4C9D}" type="presParOf" srcId="{D0641E0A-D937-4ABE-BD32-2C59DF3C0E4F}" destId="{AAF7C897-0565-417D-BB55-884CD730EC51}" srcOrd="0" destOrd="0" presId="urn:microsoft.com/office/officeart/2008/layout/NameandTitleOrganizationalChart"/>
    <dgm:cxn modelId="{51D32EDF-022A-429C-92ED-626C26A7674C}" type="presParOf" srcId="{D0641E0A-D937-4ABE-BD32-2C59DF3C0E4F}" destId="{47836486-374F-48C2-8A44-123F2458A4E3}" srcOrd="1" destOrd="0" presId="urn:microsoft.com/office/officeart/2008/layout/NameandTitleOrganizationalChart"/>
    <dgm:cxn modelId="{DC385223-AAA9-47AF-841A-D7B67AF45378}" type="presParOf" srcId="{47836486-374F-48C2-8A44-123F2458A4E3}" destId="{C17A69F2-FAE4-42DF-84E7-F300B7D73F7E}" srcOrd="0" destOrd="0" presId="urn:microsoft.com/office/officeart/2008/layout/NameandTitleOrganizationalChart"/>
    <dgm:cxn modelId="{2DFA3940-2D93-4C25-9735-48060CE30A92}" type="presParOf" srcId="{C17A69F2-FAE4-42DF-84E7-F300B7D73F7E}" destId="{7E1693F4-411F-48B6-B7EC-0A4991D36E40}" srcOrd="0" destOrd="0" presId="urn:microsoft.com/office/officeart/2008/layout/NameandTitleOrganizationalChart"/>
    <dgm:cxn modelId="{7C8B3B1C-01B6-4F5E-96EA-0798F0BE1D2C}" type="presParOf" srcId="{C17A69F2-FAE4-42DF-84E7-F300B7D73F7E}" destId="{E5CDB8F8-1690-42DC-9A02-A86DABB6FD17}" srcOrd="1" destOrd="0" presId="urn:microsoft.com/office/officeart/2008/layout/NameandTitleOrganizationalChart"/>
    <dgm:cxn modelId="{EB28544A-2DF5-42D7-9E1C-1975ADA8EE4E}" type="presParOf" srcId="{C17A69F2-FAE4-42DF-84E7-F300B7D73F7E}" destId="{2A8379C0-7716-4C74-A801-F425A14D5B52}" srcOrd="2" destOrd="0" presId="urn:microsoft.com/office/officeart/2008/layout/NameandTitleOrganizationalChart"/>
    <dgm:cxn modelId="{A47D3144-D18C-4BBB-B9EA-D8DD2C89ED00}" type="presParOf" srcId="{47836486-374F-48C2-8A44-123F2458A4E3}" destId="{AAD05CCE-5BD5-4855-8443-47BA809A1083}" srcOrd="1" destOrd="0" presId="urn:microsoft.com/office/officeart/2008/layout/NameandTitleOrganizationalChart"/>
    <dgm:cxn modelId="{D35384A0-ABA8-4D71-BE8B-C190CABD73BA}" type="presParOf" srcId="{47836486-374F-48C2-8A44-123F2458A4E3}" destId="{BF0F8998-E1AC-491D-BB9C-C352B9F4B5A2}" srcOrd="2" destOrd="0" presId="urn:microsoft.com/office/officeart/2008/layout/NameandTitleOrganizationalChart"/>
    <dgm:cxn modelId="{6EB39FD9-1781-4436-AF3F-FC876C8EA4DF}" type="presParOf" srcId="{BAAEC5EC-254B-43E1-A303-E48104A4E9EE}" destId="{8ABDAFBD-0BAF-4BB1-839C-B0FAB7D8CB2F}" srcOrd="2" destOrd="0" presId="urn:microsoft.com/office/officeart/2008/layout/NameandTitleOrganizationalChart"/>
    <dgm:cxn modelId="{6563953B-CA2C-4A2F-BBD6-CC8E1CB05E0C}" type="presParOf" srcId="{DC363CBD-222D-4295-87BB-F9007F4FB745}" destId="{E439363D-2BA8-4022-9BCE-28B13832A475}" srcOrd="6" destOrd="0" presId="urn:microsoft.com/office/officeart/2008/layout/NameandTitleOrganizationalChart"/>
    <dgm:cxn modelId="{9FE253CE-9021-4357-9F0D-7C910726BFD7}" type="presParOf" srcId="{DC363CBD-222D-4295-87BB-F9007F4FB745}" destId="{46DDECF0-BB10-4517-88A2-3C392DE8F5CA}" srcOrd="7" destOrd="0" presId="urn:microsoft.com/office/officeart/2008/layout/NameandTitleOrganizationalChart"/>
    <dgm:cxn modelId="{C9174362-7606-4F17-B606-59E155059513}" type="presParOf" srcId="{46DDECF0-BB10-4517-88A2-3C392DE8F5CA}" destId="{10C9C60A-A893-4A06-A455-F5AFBFC26196}" srcOrd="0" destOrd="0" presId="urn:microsoft.com/office/officeart/2008/layout/NameandTitleOrganizationalChart"/>
    <dgm:cxn modelId="{144B87C2-1953-475A-A80A-C5793637A754}" type="presParOf" srcId="{10C9C60A-A893-4A06-A455-F5AFBFC26196}" destId="{1DAF380B-D7E5-4CDE-A727-F9AF26D59929}" srcOrd="0" destOrd="0" presId="urn:microsoft.com/office/officeart/2008/layout/NameandTitleOrganizationalChart"/>
    <dgm:cxn modelId="{A6EAF1F4-58BC-4D3C-8D65-746A0B711C35}" type="presParOf" srcId="{10C9C60A-A893-4A06-A455-F5AFBFC26196}" destId="{99479A5A-BFDF-4FE0-9BA9-A43701A9F013}" srcOrd="1" destOrd="0" presId="urn:microsoft.com/office/officeart/2008/layout/NameandTitleOrganizationalChart"/>
    <dgm:cxn modelId="{BAC9DDD8-5F58-4B2A-B41C-9F99F60889B9}" type="presParOf" srcId="{10C9C60A-A893-4A06-A455-F5AFBFC26196}" destId="{A7F4BA8F-2050-4DEC-ADE9-F4C76551BB3C}" srcOrd="2" destOrd="0" presId="urn:microsoft.com/office/officeart/2008/layout/NameandTitleOrganizationalChart"/>
    <dgm:cxn modelId="{4705C3CB-1030-4F08-9A8A-D44332221FE3}" type="presParOf" srcId="{46DDECF0-BB10-4517-88A2-3C392DE8F5CA}" destId="{7A4379AD-80FC-4738-B8B8-D389D958409C}" srcOrd="1" destOrd="0" presId="urn:microsoft.com/office/officeart/2008/layout/NameandTitleOrganizationalChart"/>
    <dgm:cxn modelId="{BCBAEBC2-1BB9-4DB8-B891-A605684C899A}" type="presParOf" srcId="{7A4379AD-80FC-4738-B8B8-D389D958409C}" destId="{926475D4-8380-4CC0-B94C-5FDACCC3C5F0}" srcOrd="0" destOrd="0" presId="urn:microsoft.com/office/officeart/2008/layout/NameandTitleOrganizationalChart"/>
    <dgm:cxn modelId="{AA7E4633-AF29-45CE-AF67-E7F35E1E9FD8}" type="presParOf" srcId="{7A4379AD-80FC-4738-B8B8-D389D958409C}" destId="{C08CA122-A5A7-404E-88BD-7E7F713B3F66}" srcOrd="1" destOrd="0" presId="urn:microsoft.com/office/officeart/2008/layout/NameandTitleOrganizationalChart"/>
    <dgm:cxn modelId="{D1176B34-E578-43DC-9840-5F7AC9B64A12}" type="presParOf" srcId="{C08CA122-A5A7-404E-88BD-7E7F713B3F66}" destId="{A034F9F7-A203-4C73-B3D1-F08A6FAE7AFC}" srcOrd="0" destOrd="0" presId="urn:microsoft.com/office/officeart/2008/layout/NameandTitleOrganizationalChart"/>
    <dgm:cxn modelId="{7709A556-A5E0-4715-BA84-E378097CA8E4}" type="presParOf" srcId="{A034F9F7-A203-4C73-B3D1-F08A6FAE7AFC}" destId="{485F4274-6CD4-4CC9-BDFA-A3F82EC3DD0D}" srcOrd="0" destOrd="0" presId="urn:microsoft.com/office/officeart/2008/layout/NameandTitleOrganizationalChart"/>
    <dgm:cxn modelId="{45CD26ED-09E9-4C03-882D-9359DFFF48FE}" type="presParOf" srcId="{A034F9F7-A203-4C73-B3D1-F08A6FAE7AFC}" destId="{64171724-D54D-4DDD-8EF9-98DC1B1AD6C0}" srcOrd="1" destOrd="0" presId="urn:microsoft.com/office/officeart/2008/layout/NameandTitleOrganizationalChart"/>
    <dgm:cxn modelId="{79022C5C-A65D-4FA0-8F12-74CA9712FDFE}" type="presParOf" srcId="{A034F9F7-A203-4C73-B3D1-F08A6FAE7AFC}" destId="{4D1FDFDA-D2BA-4D80-AC35-46A8B74DE994}" srcOrd="2" destOrd="0" presId="urn:microsoft.com/office/officeart/2008/layout/NameandTitleOrganizationalChart"/>
    <dgm:cxn modelId="{B6B14317-6509-4175-832F-6CE3078E325E}" type="presParOf" srcId="{C08CA122-A5A7-404E-88BD-7E7F713B3F66}" destId="{CE0300D4-FEA1-4208-BB7F-1FB9B661321D}" srcOrd="1" destOrd="0" presId="urn:microsoft.com/office/officeart/2008/layout/NameandTitleOrganizationalChart"/>
    <dgm:cxn modelId="{4284B9AF-3E4C-43CA-842F-80194FE09807}" type="presParOf" srcId="{C08CA122-A5A7-404E-88BD-7E7F713B3F66}" destId="{485749D2-D22D-4E12-9419-07259DA1A20E}" srcOrd="2" destOrd="0" presId="urn:microsoft.com/office/officeart/2008/layout/NameandTitleOrganizationalChart"/>
    <dgm:cxn modelId="{C0FE9946-C45E-4BDE-AC35-2B82934B3DC7}" type="presParOf" srcId="{46DDECF0-BB10-4517-88A2-3C392DE8F5CA}" destId="{880D5BF2-0949-4EBB-868F-AA5FD29F3046}" srcOrd="2" destOrd="0" presId="urn:microsoft.com/office/officeart/2008/layout/NameandTitleOrganizationalChart"/>
    <dgm:cxn modelId="{A1D2B11C-79B5-4944-8559-203D432D9CF9}" type="presParOf" srcId="{DC363CBD-222D-4295-87BB-F9007F4FB745}" destId="{9066FA5A-4945-48D6-AABA-B525D69FA8BE}" srcOrd="8" destOrd="0" presId="urn:microsoft.com/office/officeart/2008/layout/NameandTitleOrganizationalChart"/>
    <dgm:cxn modelId="{769168ED-A9F9-4C18-B49D-55670A3C4529}" type="presParOf" srcId="{DC363CBD-222D-4295-87BB-F9007F4FB745}" destId="{02B53A2C-BCE5-41C8-935C-C60490DB466F}" srcOrd="9" destOrd="0" presId="urn:microsoft.com/office/officeart/2008/layout/NameandTitleOrganizationalChart"/>
    <dgm:cxn modelId="{49DF2218-B4C7-46D2-95DA-2DB3F105FA51}" type="presParOf" srcId="{02B53A2C-BCE5-41C8-935C-C60490DB466F}" destId="{44CE5D2D-ABFF-42F2-B804-A82407EC3AC6}" srcOrd="0" destOrd="0" presId="urn:microsoft.com/office/officeart/2008/layout/NameandTitleOrganizationalChart"/>
    <dgm:cxn modelId="{F87F613D-E3C7-4A8C-A2E2-D885210D91DE}" type="presParOf" srcId="{44CE5D2D-ABFF-42F2-B804-A82407EC3AC6}" destId="{3245B59F-1091-4BCD-81DB-E7199CF95701}" srcOrd="0" destOrd="0" presId="urn:microsoft.com/office/officeart/2008/layout/NameandTitleOrganizationalChart"/>
    <dgm:cxn modelId="{AAC919F3-B22D-4387-890F-0B5E12451957}" type="presParOf" srcId="{44CE5D2D-ABFF-42F2-B804-A82407EC3AC6}" destId="{F6F2F983-F3FC-4FCA-9707-E1370B397E7B}" srcOrd="1" destOrd="0" presId="urn:microsoft.com/office/officeart/2008/layout/NameandTitleOrganizationalChart"/>
    <dgm:cxn modelId="{2C366ED4-95AD-4859-99CB-4DDAFDA4D777}" type="presParOf" srcId="{44CE5D2D-ABFF-42F2-B804-A82407EC3AC6}" destId="{E3F63222-1C88-41BE-87B1-51A4C08A0001}" srcOrd="2" destOrd="0" presId="urn:microsoft.com/office/officeart/2008/layout/NameandTitleOrganizationalChart"/>
    <dgm:cxn modelId="{B48EB488-61A6-4A58-90EF-6963D82D24D3}" type="presParOf" srcId="{02B53A2C-BCE5-41C8-935C-C60490DB466F}" destId="{085BEBA9-CA2C-4BD0-93F6-75FD2B7DF892}" srcOrd="1" destOrd="0" presId="urn:microsoft.com/office/officeart/2008/layout/NameandTitleOrganizationalChart"/>
    <dgm:cxn modelId="{8A2CDC26-435F-4B1F-9D7D-E7B7A7152CC1}" type="presParOf" srcId="{085BEBA9-CA2C-4BD0-93F6-75FD2B7DF892}" destId="{E6FDEC28-3708-4F5E-A2F1-5175781EB09E}" srcOrd="0" destOrd="0" presId="urn:microsoft.com/office/officeart/2008/layout/NameandTitleOrganizationalChart"/>
    <dgm:cxn modelId="{8A5470FB-418A-488C-ADDD-641543D6702F}" type="presParOf" srcId="{085BEBA9-CA2C-4BD0-93F6-75FD2B7DF892}" destId="{3D6FB004-2ACA-4B92-B4CA-9995D19FFBFE}" srcOrd="1" destOrd="0" presId="urn:microsoft.com/office/officeart/2008/layout/NameandTitleOrganizationalChart"/>
    <dgm:cxn modelId="{37CD24F9-5698-45AC-A958-71AC3B968034}" type="presParOf" srcId="{3D6FB004-2ACA-4B92-B4CA-9995D19FFBFE}" destId="{4CDADF17-39F2-4B55-8DD4-CE3FAA4751AE}" srcOrd="0" destOrd="0" presId="urn:microsoft.com/office/officeart/2008/layout/NameandTitleOrganizationalChart"/>
    <dgm:cxn modelId="{A457C08E-78DA-49C5-80CC-2A88F25901A2}" type="presParOf" srcId="{4CDADF17-39F2-4B55-8DD4-CE3FAA4751AE}" destId="{5CF02B72-7FB6-4615-9556-91B48B7DA9E7}" srcOrd="0" destOrd="0" presId="urn:microsoft.com/office/officeart/2008/layout/NameandTitleOrganizationalChart"/>
    <dgm:cxn modelId="{4BBD7013-89A3-4722-8FE5-5E870B06163C}" type="presParOf" srcId="{4CDADF17-39F2-4B55-8DD4-CE3FAA4751AE}" destId="{3BF54F64-BEE3-4EC3-A866-A01699DEEF86}" srcOrd="1" destOrd="0" presId="urn:microsoft.com/office/officeart/2008/layout/NameandTitleOrganizationalChart"/>
    <dgm:cxn modelId="{F4412C4A-A559-4209-88A8-9B21E72E5AE2}" type="presParOf" srcId="{4CDADF17-39F2-4B55-8DD4-CE3FAA4751AE}" destId="{A1E84F0E-95E7-4E35-8CC8-1D765A8FFAD2}" srcOrd="2" destOrd="0" presId="urn:microsoft.com/office/officeart/2008/layout/NameandTitleOrganizationalChart"/>
    <dgm:cxn modelId="{752FA67C-E41E-4E9C-80AA-34FC48F772BA}" type="presParOf" srcId="{3D6FB004-2ACA-4B92-B4CA-9995D19FFBFE}" destId="{6A771552-2223-436D-892E-692701DB6A43}" srcOrd="1" destOrd="0" presId="urn:microsoft.com/office/officeart/2008/layout/NameandTitleOrganizationalChart"/>
    <dgm:cxn modelId="{9AF51BF3-009E-4399-B6B3-25138EBD833E}" type="presParOf" srcId="{3D6FB004-2ACA-4B92-B4CA-9995D19FFBFE}" destId="{D2F6ED20-C9AF-434B-8A85-0B380AD0B308}" srcOrd="2" destOrd="0" presId="urn:microsoft.com/office/officeart/2008/layout/NameandTitleOrganizationalChart"/>
    <dgm:cxn modelId="{59F8C2C1-9BB0-4957-BAA5-81D8A0B7756C}" type="presParOf" srcId="{02B53A2C-BCE5-41C8-935C-C60490DB466F}" destId="{B0B4428F-DC6D-495D-B1F0-EE9211167D6B}" srcOrd="2" destOrd="0" presId="urn:microsoft.com/office/officeart/2008/layout/NameandTitleOrganizationalChart"/>
    <dgm:cxn modelId="{1021F995-CE26-4761-9B49-CE42F89959D2}" type="presParOf" srcId="{2D67B8FF-5712-41BB-99FE-F83598398039}" destId="{33C0AEC3-B637-4CF7-92A6-D8D968FD9595}" srcOrd="2" destOrd="0" presId="urn:microsoft.com/office/officeart/2008/layout/NameandTitleOrganizationalChart"/>
    <dgm:cxn modelId="{FADD1A2F-1CB9-457B-8F7D-DDD2E45825FE}" type="presParOf" srcId="{29BF7631-2F80-4C58-A5FF-841075106727}" destId="{5DE4364D-8197-4BA9-B172-87F1C4E3FAE7}" srcOrd="2" destOrd="0" presId="urn:microsoft.com/office/officeart/2008/layout/NameandTitleOrganizationalChart"/>
    <dgm:cxn modelId="{771EFE05-B8A8-4FA9-8211-05D9FF4BAA53}" type="presParOf" srcId="{46C86688-63AC-486B-ABEB-79C8CCD8F25B}" destId="{EEC49D49-C702-4563-80F1-28A5E3BE300D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AA428C-3E80-4616-A381-D7D462F0577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15559A5-1859-439A-9BC6-22220078F024}">
      <dgm:prSet/>
      <dgm:spPr/>
      <dgm:t>
        <a:bodyPr/>
        <a:lstStyle/>
        <a:p>
          <a:pPr marL="0"/>
          <a:r>
            <a:rPr lang="en-US"/>
            <a:t>DPS to receive all OCC enforcement staff who wish to make transition</a:t>
          </a:r>
        </a:p>
        <a:p>
          <a:pPr marL="457200"/>
          <a:r>
            <a:rPr lang="en-US"/>
            <a:t>(</a:t>
          </a:r>
          <a:r>
            <a:rPr lang="en-US">
              <a:latin typeface="Tenorite" panose="00000500000000000000" pitchFamily="2" charset="0"/>
            </a:rPr>
            <a:t>Anticipated Need for Narrow </a:t>
          </a:r>
          <a:r>
            <a:rPr lang="en-US"/>
            <a:t>OLERS Exception)</a:t>
          </a:r>
        </a:p>
      </dgm:t>
    </dgm:pt>
    <dgm:pt modelId="{0154DB4A-7E25-48B9-BAAD-D163EB3F7F49}" type="parTrans" cxnId="{B0E576FD-088A-41E3-B33E-E5989ED2F86F}">
      <dgm:prSet/>
      <dgm:spPr/>
      <dgm:t>
        <a:bodyPr/>
        <a:lstStyle/>
        <a:p>
          <a:endParaRPr lang="en-US"/>
        </a:p>
      </dgm:t>
    </dgm:pt>
    <dgm:pt modelId="{DE89597E-E181-4EB1-A9EF-2CB83D4AB534}" type="sibTrans" cxnId="{B0E576FD-088A-41E3-B33E-E5989ED2F86F}">
      <dgm:prSet/>
      <dgm:spPr/>
      <dgm:t>
        <a:bodyPr/>
        <a:lstStyle/>
        <a:p>
          <a:endParaRPr lang="en-US"/>
        </a:p>
      </dgm:t>
    </dgm:pt>
    <dgm:pt modelId="{6A26EF31-C62D-4E2E-B0D3-1B3565E74DAC}">
      <dgm:prSet/>
      <dgm:spPr/>
      <dgm:t>
        <a:bodyPr/>
        <a:lstStyle/>
        <a:p>
          <a:r>
            <a:rPr lang="en-US"/>
            <a:t>Incoming staff will suffer NO pay reduction</a:t>
          </a:r>
        </a:p>
      </dgm:t>
    </dgm:pt>
    <dgm:pt modelId="{8F62234A-0F95-445E-9648-259BF683DFFA}" type="parTrans" cxnId="{8CDF00D8-AE48-46D9-9478-AB8CB21CDA1E}">
      <dgm:prSet/>
      <dgm:spPr/>
      <dgm:t>
        <a:bodyPr/>
        <a:lstStyle/>
        <a:p>
          <a:endParaRPr lang="en-US"/>
        </a:p>
      </dgm:t>
    </dgm:pt>
    <dgm:pt modelId="{D52F4472-A9D2-43B7-996A-9FF4C47E4C89}" type="sibTrans" cxnId="{8CDF00D8-AE48-46D9-9478-AB8CB21CDA1E}">
      <dgm:prSet/>
      <dgm:spPr/>
      <dgm:t>
        <a:bodyPr/>
        <a:lstStyle/>
        <a:p>
          <a:endParaRPr lang="en-US"/>
        </a:p>
      </dgm:t>
    </dgm:pt>
    <dgm:pt modelId="{ED0C4107-F0F3-49EB-B58D-846FFD906CB8}">
      <dgm:prSet/>
      <dgm:spPr/>
      <dgm:t>
        <a:bodyPr/>
        <a:lstStyle/>
        <a:p>
          <a:r>
            <a:rPr lang="en-US"/>
            <a:t>Cross train all commissioned and civilian officers to provide uniform approach to enforcement</a:t>
          </a:r>
        </a:p>
      </dgm:t>
    </dgm:pt>
    <dgm:pt modelId="{F609E920-9A0E-45A4-9F1A-39F20183D7D1}" type="parTrans" cxnId="{28480141-39BF-487F-81F9-113CE9D14A5E}">
      <dgm:prSet/>
      <dgm:spPr/>
      <dgm:t>
        <a:bodyPr/>
        <a:lstStyle/>
        <a:p>
          <a:endParaRPr lang="en-US"/>
        </a:p>
      </dgm:t>
    </dgm:pt>
    <dgm:pt modelId="{0FA015B5-46C5-4F82-97D4-62573A13E23E}" type="sibTrans" cxnId="{28480141-39BF-487F-81F9-113CE9D14A5E}">
      <dgm:prSet/>
      <dgm:spPr/>
      <dgm:t>
        <a:bodyPr/>
        <a:lstStyle/>
        <a:p>
          <a:endParaRPr lang="en-US"/>
        </a:p>
      </dgm:t>
    </dgm:pt>
    <dgm:pt modelId="{DF78F95D-E2E4-4BE6-811D-BD697A49A1CD}">
      <dgm:prSet/>
      <dgm:spPr/>
      <dgm:t>
        <a:bodyPr/>
        <a:lstStyle/>
        <a:p>
          <a:r>
            <a:rPr lang="en-US"/>
            <a:t>Capitalize on cost efficiencies </a:t>
          </a:r>
        </a:p>
      </dgm:t>
    </dgm:pt>
    <dgm:pt modelId="{EA7FFE05-E993-4ABB-BE89-5EFA22AC7F1E}" type="parTrans" cxnId="{CD3F6E0F-1458-4DC5-923F-F01AB23410D2}">
      <dgm:prSet/>
      <dgm:spPr/>
      <dgm:t>
        <a:bodyPr/>
        <a:lstStyle/>
        <a:p>
          <a:endParaRPr lang="en-US"/>
        </a:p>
      </dgm:t>
    </dgm:pt>
    <dgm:pt modelId="{3172F784-B161-47C9-9D7F-8E041B967937}" type="sibTrans" cxnId="{CD3F6E0F-1458-4DC5-923F-F01AB23410D2}">
      <dgm:prSet/>
      <dgm:spPr/>
      <dgm:t>
        <a:bodyPr/>
        <a:lstStyle/>
        <a:p>
          <a:endParaRPr lang="en-US"/>
        </a:p>
      </dgm:t>
    </dgm:pt>
    <dgm:pt modelId="{3C6D2A42-F686-42C5-8498-53CEBF5E2F49}" type="pres">
      <dgm:prSet presAssocID="{4FAA428C-3E80-4616-A381-D7D462F05777}" presName="linear" presStyleCnt="0">
        <dgm:presLayoutVars>
          <dgm:animLvl val="lvl"/>
          <dgm:resizeHandles val="exact"/>
        </dgm:presLayoutVars>
      </dgm:prSet>
      <dgm:spPr/>
    </dgm:pt>
    <dgm:pt modelId="{EF206737-32D3-48DA-A587-F7FDB96023CA}" type="pres">
      <dgm:prSet presAssocID="{F15559A5-1859-439A-9BC6-22220078F02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0D9A9FE-690C-4CE5-9E14-3F1ADA8139EE}" type="pres">
      <dgm:prSet presAssocID="{DE89597E-E181-4EB1-A9EF-2CB83D4AB534}" presName="spacer" presStyleCnt="0"/>
      <dgm:spPr/>
    </dgm:pt>
    <dgm:pt modelId="{0975D54E-59BF-4D98-A0D0-901E2F45D028}" type="pres">
      <dgm:prSet presAssocID="{6A26EF31-C62D-4E2E-B0D3-1B3565E74DA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44CD02E-FEB9-46A7-B033-3D60FD68107E}" type="pres">
      <dgm:prSet presAssocID="{D52F4472-A9D2-43B7-996A-9FF4C47E4C89}" presName="spacer" presStyleCnt="0"/>
      <dgm:spPr/>
    </dgm:pt>
    <dgm:pt modelId="{61E1412F-972C-4BFE-9A20-D9DDF8FD50B5}" type="pres">
      <dgm:prSet presAssocID="{ED0C4107-F0F3-49EB-B58D-846FFD906CB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A05A0C0-EA00-4265-8149-03B5E9ADDC38}" type="pres">
      <dgm:prSet presAssocID="{0FA015B5-46C5-4F82-97D4-62573A13E23E}" presName="spacer" presStyleCnt="0"/>
      <dgm:spPr/>
    </dgm:pt>
    <dgm:pt modelId="{D4D57422-8795-45A2-95DC-68AA2500C0EE}" type="pres">
      <dgm:prSet presAssocID="{DF78F95D-E2E4-4BE6-811D-BD697A49A1C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D3F6E0F-1458-4DC5-923F-F01AB23410D2}" srcId="{4FAA428C-3E80-4616-A381-D7D462F05777}" destId="{DF78F95D-E2E4-4BE6-811D-BD697A49A1CD}" srcOrd="3" destOrd="0" parTransId="{EA7FFE05-E993-4ABB-BE89-5EFA22AC7F1E}" sibTransId="{3172F784-B161-47C9-9D7F-8E041B967937}"/>
    <dgm:cxn modelId="{FFC5E414-E831-4267-8E11-21F732D897B1}" type="presOf" srcId="{ED0C4107-F0F3-49EB-B58D-846FFD906CB8}" destId="{61E1412F-972C-4BFE-9A20-D9DDF8FD50B5}" srcOrd="0" destOrd="0" presId="urn:microsoft.com/office/officeart/2005/8/layout/vList2"/>
    <dgm:cxn modelId="{61DEA42E-DC40-42BB-9ECA-B298E937F902}" type="presOf" srcId="{4FAA428C-3E80-4616-A381-D7D462F05777}" destId="{3C6D2A42-F686-42C5-8498-53CEBF5E2F49}" srcOrd="0" destOrd="0" presId="urn:microsoft.com/office/officeart/2005/8/layout/vList2"/>
    <dgm:cxn modelId="{28480141-39BF-487F-81F9-113CE9D14A5E}" srcId="{4FAA428C-3E80-4616-A381-D7D462F05777}" destId="{ED0C4107-F0F3-49EB-B58D-846FFD906CB8}" srcOrd="2" destOrd="0" parTransId="{F609E920-9A0E-45A4-9F1A-39F20183D7D1}" sibTransId="{0FA015B5-46C5-4F82-97D4-62573A13E23E}"/>
    <dgm:cxn modelId="{A4F6516B-FE1C-45AB-A44A-89921B8115A9}" type="presOf" srcId="{F15559A5-1859-439A-9BC6-22220078F024}" destId="{EF206737-32D3-48DA-A587-F7FDB96023CA}" srcOrd="0" destOrd="0" presId="urn:microsoft.com/office/officeart/2005/8/layout/vList2"/>
    <dgm:cxn modelId="{8F1B5196-4A03-40A6-B428-5703D376D32B}" type="presOf" srcId="{6A26EF31-C62D-4E2E-B0D3-1B3565E74DAC}" destId="{0975D54E-59BF-4D98-A0D0-901E2F45D028}" srcOrd="0" destOrd="0" presId="urn:microsoft.com/office/officeart/2005/8/layout/vList2"/>
    <dgm:cxn modelId="{8CDF00D8-AE48-46D9-9478-AB8CB21CDA1E}" srcId="{4FAA428C-3E80-4616-A381-D7D462F05777}" destId="{6A26EF31-C62D-4E2E-B0D3-1B3565E74DAC}" srcOrd="1" destOrd="0" parTransId="{8F62234A-0F95-445E-9648-259BF683DFFA}" sibTransId="{D52F4472-A9D2-43B7-996A-9FF4C47E4C89}"/>
    <dgm:cxn modelId="{4F9B61E4-28D3-4580-B20A-FB9ECCD8CBFA}" type="presOf" srcId="{DF78F95D-E2E4-4BE6-811D-BD697A49A1CD}" destId="{D4D57422-8795-45A2-95DC-68AA2500C0EE}" srcOrd="0" destOrd="0" presId="urn:microsoft.com/office/officeart/2005/8/layout/vList2"/>
    <dgm:cxn modelId="{B0E576FD-088A-41E3-B33E-E5989ED2F86F}" srcId="{4FAA428C-3E80-4616-A381-D7D462F05777}" destId="{F15559A5-1859-439A-9BC6-22220078F024}" srcOrd="0" destOrd="0" parTransId="{0154DB4A-7E25-48B9-BAAD-D163EB3F7F49}" sibTransId="{DE89597E-E181-4EB1-A9EF-2CB83D4AB534}"/>
    <dgm:cxn modelId="{40CA08B8-83C4-45A7-88A2-B3A4D909A9B3}" type="presParOf" srcId="{3C6D2A42-F686-42C5-8498-53CEBF5E2F49}" destId="{EF206737-32D3-48DA-A587-F7FDB96023CA}" srcOrd="0" destOrd="0" presId="urn:microsoft.com/office/officeart/2005/8/layout/vList2"/>
    <dgm:cxn modelId="{70C83D40-75F6-4623-BA30-54533506AA1D}" type="presParOf" srcId="{3C6D2A42-F686-42C5-8498-53CEBF5E2F49}" destId="{E0D9A9FE-690C-4CE5-9E14-3F1ADA8139EE}" srcOrd="1" destOrd="0" presId="urn:microsoft.com/office/officeart/2005/8/layout/vList2"/>
    <dgm:cxn modelId="{B06D7B2E-C9B7-4CCF-B449-A4D552B4DB0C}" type="presParOf" srcId="{3C6D2A42-F686-42C5-8498-53CEBF5E2F49}" destId="{0975D54E-59BF-4D98-A0D0-901E2F45D028}" srcOrd="2" destOrd="0" presId="urn:microsoft.com/office/officeart/2005/8/layout/vList2"/>
    <dgm:cxn modelId="{38D0900F-A103-4C81-9995-2527676F526E}" type="presParOf" srcId="{3C6D2A42-F686-42C5-8498-53CEBF5E2F49}" destId="{644CD02E-FEB9-46A7-B033-3D60FD68107E}" srcOrd="3" destOrd="0" presId="urn:microsoft.com/office/officeart/2005/8/layout/vList2"/>
    <dgm:cxn modelId="{BCBC504F-C753-4E06-8EA2-F2CD1987FB9D}" type="presParOf" srcId="{3C6D2A42-F686-42C5-8498-53CEBF5E2F49}" destId="{61E1412F-972C-4BFE-9A20-D9DDF8FD50B5}" srcOrd="4" destOrd="0" presId="urn:microsoft.com/office/officeart/2005/8/layout/vList2"/>
    <dgm:cxn modelId="{687D9AEC-4B2B-4086-B10C-E95A569DFF0E}" type="presParOf" srcId="{3C6D2A42-F686-42C5-8498-53CEBF5E2F49}" destId="{6A05A0C0-EA00-4265-8149-03B5E9ADDC38}" srcOrd="5" destOrd="0" presId="urn:microsoft.com/office/officeart/2005/8/layout/vList2"/>
    <dgm:cxn modelId="{AA9D208E-AED0-4453-B0E8-FBFBFE84E949}" type="presParOf" srcId="{3C6D2A42-F686-42C5-8498-53CEBF5E2F49}" destId="{D4D57422-8795-45A2-95DC-68AA2500C0E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AA428C-3E80-4616-A381-D7D462F0577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15559A5-1859-439A-9BC6-22220078F024}">
      <dgm:prSet/>
      <dgm:spPr/>
      <dgm:t>
        <a:bodyPr/>
        <a:lstStyle/>
        <a:p>
          <a:pPr marL="0">
            <a:spcBef>
              <a:spcPct val="0"/>
            </a:spcBef>
          </a:pPr>
          <a:r>
            <a:rPr lang="en-US">
              <a:latin typeface="Tenorite" panose="00000500000000000000" pitchFamily="2" charset="0"/>
            </a:rPr>
            <a:t>Transfer/on-board applicable OCC staff to DPS</a:t>
          </a:r>
        </a:p>
        <a:p>
          <a:pPr marL="457200">
            <a:spcBef>
              <a:spcPts val="0"/>
            </a:spcBef>
          </a:pPr>
          <a:r>
            <a:rPr lang="en-US">
              <a:latin typeface="Tenorite" panose="00000500000000000000" pitchFamily="2" charset="0"/>
            </a:rPr>
            <a:t>· Commissioned &amp; civilian enforcement officers</a:t>
          </a:r>
        </a:p>
        <a:p>
          <a:pPr marL="457200">
            <a:spcBef>
              <a:spcPts val="0"/>
            </a:spcBef>
          </a:pPr>
          <a:r>
            <a:rPr lang="en-US">
              <a:latin typeface="Tenorite" panose="00000500000000000000" pitchFamily="2" charset="0"/>
            </a:rPr>
            <a:t>· Applicable administrative/support personnel</a:t>
          </a:r>
          <a:endParaRPr lang="en-US"/>
        </a:p>
      </dgm:t>
    </dgm:pt>
    <dgm:pt modelId="{0154DB4A-7E25-48B9-BAAD-D163EB3F7F49}" type="parTrans" cxnId="{B0E576FD-088A-41E3-B33E-E5989ED2F86F}">
      <dgm:prSet/>
      <dgm:spPr/>
      <dgm:t>
        <a:bodyPr/>
        <a:lstStyle/>
        <a:p>
          <a:endParaRPr lang="en-US"/>
        </a:p>
      </dgm:t>
    </dgm:pt>
    <dgm:pt modelId="{DE89597E-E181-4EB1-A9EF-2CB83D4AB534}" type="sibTrans" cxnId="{B0E576FD-088A-41E3-B33E-E5989ED2F86F}">
      <dgm:prSet/>
      <dgm:spPr/>
      <dgm:t>
        <a:bodyPr/>
        <a:lstStyle/>
        <a:p>
          <a:endParaRPr lang="en-US"/>
        </a:p>
      </dgm:t>
    </dgm:pt>
    <dgm:pt modelId="{6A26EF31-C62D-4E2E-B0D3-1B3565E74DAC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Job duties &amp; assignments </a:t>
          </a:r>
          <a:r>
            <a:rPr lang="en-US" u="sng">
              <a:latin typeface="Tenorite" panose="00000500000000000000" pitchFamily="2" charset="0"/>
            </a:rPr>
            <a:t>initially</a:t>
          </a:r>
          <a:r>
            <a:rPr lang="en-US">
              <a:latin typeface="Tenorite" panose="00000500000000000000" pitchFamily="2" charset="0"/>
            </a:rPr>
            <a:t> stay the same for continuity of operations</a:t>
          </a:r>
          <a:endParaRPr lang="en-US"/>
        </a:p>
      </dgm:t>
    </dgm:pt>
    <dgm:pt modelId="{8F62234A-0F95-445E-9648-259BF683DFFA}" type="parTrans" cxnId="{8CDF00D8-AE48-46D9-9478-AB8CB21CDA1E}">
      <dgm:prSet/>
      <dgm:spPr/>
      <dgm:t>
        <a:bodyPr/>
        <a:lstStyle/>
        <a:p>
          <a:endParaRPr lang="en-US"/>
        </a:p>
      </dgm:t>
    </dgm:pt>
    <dgm:pt modelId="{D52F4472-A9D2-43B7-996A-9FF4C47E4C89}" type="sibTrans" cxnId="{8CDF00D8-AE48-46D9-9478-AB8CB21CDA1E}">
      <dgm:prSet/>
      <dgm:spPr/>
      <dgm:t>
        <a:bodyPr/>
        <a:lstStyle/>
        <a:p>
          <a:endParaRPr lang="en-US"/>
        </a:p>
      </dgm:t>
    </dgm:pt>
    <dgm:pt modelId="{ED0C4107-F0F3-49EB-B58D-846FFD906CB8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Incoming OCC officers will attend 3-week POE bridge academy (through OHP), such training organized to preserve continuity of operations</a:t>
          </a:r>
          <a:endParaRPr lang="en-US"/>
        </a:p>
      </dgm:t>
    </dgm:pt>
    <dgm:pt modelId="{F609E920-9A0E-45A4-9F1A-39F20183D7D1}" type="parTrans" cxnId="{28480141-39BF-487F-81F9-113CE9D14A5E}">
      <dgm:prSet/>
      <dgm:spPr/>
      <dgm:t>
        <a:bodyPr/>
        <a:lstStyle/>
        <a:p>
          <a:endParaRPr lang="en-US"/>
        </a:p>
      </dgm:t>
    </dgm:pt>
    <dgm:pt modelId="{0FA015B5-46C5-4F82-97D4-62573A13E23E}" type="sibTrans" cxnId="{28480141-39BF-487F-81F9-113CE9D14A5E}">
      <dgm:prSet/>
      <dgm:spPr/>
      <dgm:t>
        <a:bodyPr/>
        <a:lstStyle/>
        <a:p>
          <a:endParaRPr lang="en-US"/>
        </a:p>
      </dgm:t>
    </dgm:pt>
    <dgm:pt modelId="{DF78F95D-E2E4-4BE6-811D-BD697A49A1CD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Non-commissioned OCC officers will be evaluated for invitation to attend a peace officer academy </a:t>
          </a:r>
          <a:endParaRPr lang="en-US"/>
        </a:p>
      </dgm:t>
    </dgm:pt>
    <dgm:pt modelId="{EA7FFE05-E993-4ABB-BE89-5EFA22AC7F1E}" type="parTrans" cxnId="{CD3F6E0F-1458-4DC5-923F-F01AB23410D2}">
      <dgm:prSet/>
      <dgm:spPr/>
      <dgm:t>
        <a:bodyPr/>
        <a:lstStyle/>
        <a:p>
          <a:endParaRPr lang="en-US"/>
        </a:p>
      </dgm:t>
    </dgm:pt>
    <dgm:pt modelId="{3172F784-B161-47C9-9D7F-8E041B967937}" type="sibTrans" cxnId="{CD3F6E0F-1458-4DC5-923F-F01AB23410D2}">
      <dgm:prSet/>
      <dgm:spPr/>
      <dgm:t>
        <a:bodyPr/>
        <a:lstStyle/>
        <a:p>
          <a:endParaRPr lang="en-US"/>
        </a:p>
      </dgm:t>
    </dgm:pt>
    <dgm:pt modelId="{3A9C170A-464A-4EF9-B546-26533E34E818}">
      <dgm:prSet/>
      <dgm:spPr/>
      <dgm:t>
        <a:bodyPr/>
        <a:lstStyle/>
        <a:p>
          <a:r>
            <a:rPr lang="en-US">
              <a:latin typeface="Tenorite" panose="00000500000000000000" pitchFamily="2" charset="0"/>
            </a:rPr>
            <a:t>DPS will begin a phased program to train all incoming officers to perform North American Standard safety inspections</a:t>
          </a:r>
          <a:endParaRPr lang="en-US"/>
        </a:p>
      </dgm:t>
    </dgm:pt>
    <dgm:pt modelId="{92ED6DBD-8861-4B33-8149-B1FC6247E88F}" type="parTrans" cxnId="{99470604-86A2-4288-BC75-C81AF8F87184}">
      <dgm:prSet/>
      <dgm:spPr/>
      <dgm:t>
        <a:bodyPr/>
        <a:lstStyle/>
        <a:p>
          <a:endParaRPr lang="en-US"/>
        </a:p>
      </dgm:t>
    </dgm:pt>
    <dgm:pt modelId="{E4A05F07-9571-463D-AF85-0F774B71F793}" type="sibTrans" cxnId="{99470604-86A2-4288-BC75-C81AF8F87184}">
      <dgm:prSet/>
      <dgm:spPr/>
      <dgm:t>
        <a:bodyPr/>
        <a:lstStyle/>
        <a:p>
          <a:endParaRPr lang="en-US"/>
        </a:p>
      </dgm:t>
    </dgm:pt>
    <dgm:pt modelId="{3C6D2A42-F686-42C5-8498-53CEBF5E2F49}" type="pres">
      <dgm:prSet presAssocID="{4FAA428C-3E80-4616-A381-D7D462F05777}" presName="linear" presStyleCnt="0">
        <dgm:presLayoutVars>
          <dgm:animLvl val="lvl"/>
          <dgm:resizeHandles val="exact"/>
        </dgm:presLayoutVars>
      </dgm:prSet>
      <dgm:spPr/>
    </dgm:pt>
    <dgm:pt modelId="{EF206737-32D3-48DA-A587-F7FDB96023CA}" type="pres">
      <dgm:prSet presAssocID="{F15559A5-1859-439A-9BC6-22220078F02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0D9A9FE-690C-4CE5-9E14-3F1ADA8139EE}" type="pres">
      <dgm:prSet presAssocID="{DE89597E-E181-4EB1-A9EF-2CB83D4AB534}" presName="spacer" presStyleCnt="0"/>
      <dgm:spPr/>
    </dgm:pt>
    <dgm:pt modelId="{0975D54E-59BF-4D98-A0D0-901E2F45D028}" type="pres">
      <dgm:prSet presAssocID="{6A26EF31-C62D-4E2E-B0D3-1B3565E74DA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44CD02E-FEB9-46A7-B033-3D60FD68107E}" type="pres">
      <dgm:prSet presAssocID="{D52F4472-A9D2-43B7-996A-9FF4C47E4C89}" presName="spacer" presStyleCnt="0"/>
      <dgm:spPr/>
    </dgm:pt>
    <dgm:pt modelId="{61E1412F-972C-4BFE-9A20-D9DDF8FD50B5}" type="pres">
      <dgm:prSet presAssocID="{ED0C4107-F0F3-49EB-B58D-846FFD906CB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A05A0C0-EA00-4265-8149-03B5E9ADDC38}" type="pres">
      <dgm:prSet presAssocID="{0FA015B5-46C5-4F82-97D4-62573A13E23E}" presName="spacer" presStyleCnt="0"/>
      <dgm:spPr/>
    </dgm:pt>
    <dgm:pt modelId="{9EC4BB5E-6FCE-44B3-AE51-295FC697E2A4}" type="pres">
      <dgm:prSet presAssocID="{3A9C170A-464A-4EF9-B546-26533E34E81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6452E9C-B589-4D38-B87F-167E9B1784DC}" type="pres">
      <dgm:prSet presAssocID="{E4A05F07-9571-463D-AF85-0F774B71F793}" presName="spacer" presStyleCnt="0"/>
      <dgm:spPr/>
    </dgm:pt>
    <dgm:pt modelId="{D4D57422-8795-45A2-95DC-68AA2500C0EE}" type="pres">
      <dgm:prSet presAssocID="{DF78F95D-E2E4-4BE6-811D-BD697A49A1C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9470604-86A2-4288-BC75-C81AF8F87184}" srcId="{4FAA428C-3E80-4616-A381-D7D462F05777}" destId="{3A9C170A-464A-4EF9-B546-26533E34E818}" srcOrd="3" destOrd="0" parTransId="{92ED6DBD-8861-4B33-8149-B1FC6247E88F}" sibTransId="{E4A05F07-9571-463D-AF85-0F774B71F793}"/>
    <dgm:cxn modelId="{CD3F6E0F-1458-4DC5-923F-F01AB23410D2}" srcId="{4FAA428C-3E80-4616-A381-D7D462F05777}" destId="{DF78F95D-E2E4-4BE6-811D-BD697A49A1CD}" srcOrd="4" destOrd="0" parTransId="{EA7FFE05-E993-4ABB-BE89-5EFA22AC7F1E}" sibTransId="{3172F784-B161-47C9-9D7F-8E041B967937}"/>
    <dgm:cxn modelId="{FFC5E414-E831-4267-8E11-21F732D897B1}" type="presOf" srcId="{ED0C4107-F0F3-49EB-B58D-846FFD906CB8}" destId="{61E1412F-972C-4BFE-9A20-D9DDF8FD50B5}" srcOrd="0" destOrd="0" presId="urn:microsoft.com/office/officeart/2005/8/layout/vList2"/>
    <dgm:cxn modelId="{61DEA42E-DC40-42BB-9ECA-B298E937F902}" type="presOf" srcId="{4FAA428C-3E80-4616-A381-D7D462F05777}" destId="{3C6D2A42-F686-42C5-8498-53CEBF5E2F49}" srcOrd="0" destOrd="0" presId="urn:microsoft.com/office/officeart/2005/8/layout/vList2"/>
    <dgm:cxn modelId="{28480141-39BF-487F-81F9-113CE9D14A5E}" srcId="{4FAA428C-3E80-4616-A381-D7D462F05777}" destId="{ED0C4107-F0F3-49EB-B58D-846FFD906CB8}" srcOrd="2" destOrd="0" parTransId="{F609E920-9A0E-45A4-9F1A-39F20183D7D1}" sibTransId="{0FA015B5-46C5-4F82-97D4-62573A13E23E}"/>
    <dgm:cxn modelId="{A4F6516B-FE1C-45AB-A44A-89921B8115A9}" type="presOf" srcId="{F15559A5-1859-439A-9BC6-22220078F024}" destId="{EF206737-32D3-48DA-A587-F7FDB96023CA}" srcOrd="0" destOrd="0" presId="urn:microsoft.com/office/officeart/2005/8/layout/vList2"/>
    <dgm:cxn modelId="{FD9E014F-03DF-4466-B263-A81AA47E041F}" type="presOf" srcId="{3A9C170A-464A-4EF9-B546-26533E34E818}" destId="{9EC4BB5E-6FCE-44B3-AE51-295FC697E2A4}" srcOrd="0" destOrd="0" presId="urn:microsoft.com/office/officeart/2005/8/layout/vList2"/>
    <dgm:cxn modelId="{8F1B5196-4A03-40A6-B428-5703D376D32B}" type="presOf" srcId="{6A26EF31-C62D-4E2E-B0D3-1B3565E74DAC}" destId="{0975D54E-59BF-4D98-A0D0-901E2F45D028}" srcOrd="0" destOrd="0" presId="urn:microsoft.com/office/officeart/2005/8/layout/vList2"/>
    <dgm:cxn modelId="{8CDF00D8-AE48-46D9-9478-AB8CB21CDA1E}" srcId="{4FAA428C-3E80-4616-A381-D7D462F05777}" destId="{6A26EF31-C62D-4E2E-B0D3-1B3565E74DAC}" srcOrd="1" destOrd="0" parTransId="{8F62234A-0F95-445E-9648-259BF683DFFA}" sibTransId="{D52F4472-A9D2-43B7-996A-9FF4C47E4C89}"/>
    <dgm:cxn modelId="{4F9B61E4-28D3-4580-B20A-FB9ECCD8CBFA}" type="presOf" srcId="{DF78F95D-E2E4-4BE6-811D-BD697A49A1CD}" destId="{D4D57422-8795-45A2-95DC-68AA2500C0EE}" srcOrd="0" destOrd="0" presId="urn:microsoft.com/office/officeart/2005/8/layout/vList2"/>
    <dgm:cxn modelId="{B0E576FD-088A-41E3-B33E-E5989ED2F86F}" srcId="{4FAA428C-3E80-4616-A381-D7D462F05777}" destId="{F15559A5-1859-439A-9BC6-22220078F024}" srcOrd="0" destOrd="0" parTransId="{0154DB4A-7E25-48B9-BAAD-D163EB3F7F49}" sibTransId="{DE89597E-E181-4EB1-A9EF-2CB83D4AB534}"/>
    <dgm:cxn modelId="{40CA08B8-83C4-45A7-88A2-B3A4D909A9B3}" type="presParOf" srcId="{3C6D2A42-F686-42C5-8498-53CEBF5E2F49}" destId="{EF206737-32D3-48DA-A587-F7FDB96023CA}" srcOrd="0" destOrd="0" presId="urn:microsoft.com/office/officeart/2005/8/layout/vList2"/>
    <dgm:cxn modelId="{70C83D40-75F6-4623-BA30-54533506AA1D}" type="presParOf" srcId="{3C6D2A42-F686-42C5-8498-53CEBF5E2F49}" destId="{E0D9A9FE-690C-4CE5-9E14-3F1ADA8139EE}" srcOrd="1" destOrd="0" presId="urn:microsoft.com/office/officeart/2005/8/layout/vList2"/>
    <dgm:cxn modelId="{B06D7B2E-C9B7-4CCF-B449-A4D552B4DB0C}" type="presParOf" srcId="{3C6D2A42-F686-42C5-8498-53CEBF5E2F49}" destId="{0975D54E-59BF-4D98-A0D0-901E2F45D028}" srcOrd="2" destOrd="0" presId="urn:microsoft.com/office/officeart/2005/8/layout/vList2"/>
    <dgm:cxn modelId="{38D0900F-A103-4C81-9995-2527676F526E}" type="presParOf" srcId="{3C6D2A42-F686-42C5-8498-53CEBF5E2F49}" destId="{644CD02E-FEB9-46A7-B033-3D60FD68107E}" srcOrd="3" destOrd="0" presId="urn:microsoft.com/office/officeart/2005/8/layout/vList2"/>
    <dgm:cxn modelId="{BCBC504F-C753-4E06-8EA2-F2CD1987FB9D}" type="presParOf" srcId="{3C6D2A42-F686-42C5-8498-53CEBF5E2F49}" destId="{61E1412F-972C-4BFE-9A20-D9DDF8FD50B5}" srcOrd="4" destOrd="0" presId="urn:microsoft.com/office/officeart/2005/8/layout/vList2"/>
    <dgm:cxn modelId="{687D9AEC-4B2B-4086-B10C-E95A569DFF0E}" type="presParOf" srcId="{3C6D2A42-F686-42C5-8498-53CEBF5E2F49}" destId="{6A05A0C0-EA00-4265-8149-03B5E9ADDC38}" srcOrd="5" destOrd="0" presId="urn:microsoft.com/office/officeart/2005/8/layout/vList2"/>
    <dgm:cxn modelId="{FF004F93-57E6-4550-A490-823F847BE3B1}" type="presParOf" srcId="{3C6D2A42-F686-42C5-8498-53CEBF5E2F49}" destId="{9EC4BB5E-6FCE-44B3-AE51-295FC697E2A4}" srcOrd="6" destOrd="0" presId="urn:microsoft.com/office/officeart/2005/8/layout/vList2"/>
    <dgm:cxn modelId="{67C3C628-7C75-480A-BE1E-64A919F1BB29}" type="presParOf" srcId="{3C6D2A42-F686-42C5-8498-53CEBF5E2F49}" destId="{D6452E9C-B589-4D38-B87F-167E9B1784DC}" srcOrd="7" destOrd="0" presId="urn:microsoft.com/office/officeart/2005/8/layout/vList2"/>
    <dgm:cxn modelId="{AA9D208E-AED0-4453-B0E8-FBFBFE84E949}" type="presParOf" srcId="{3C6D2A42-F686-42C5-8498-53CEBF5E2F49}" destId="{D4D57422-8795-45A2-95DC-68AA2500C0E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AA428C-3E80-4616-A381-D7D462F0577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15559A5-1859-439A-9BC6-22220078F024}">
      <dgm:prSet/>
      <dgm:spPr/>
      <dgm:t>
        <a:bodyPr/>
        <a:lstStyle/>
        <a:p>
          <a:pPr marL="0">
            <a:spcBef>
              <a:spcPct val="0"/>
            </a:spcBef>
          </a:pPr>
          <a:r>
            <a:rPr lang="en-US" dirty="0">
              <a:latin typeface="Tenorite" panose="00000500000000000000" pitchFamily="2" charset="0"/>
            </a:rPr>
            <a:t>Incoming OCC Officers will continue N.A.S. training for:</a:t>
          </a:r>
        </a:p>
        <a:p>
          <a:pPr marL="457200">
            <a:spcBef>
              <a:spcPct val="0"/>
            </a:spcBef>
          </a:pPr>
          <a:r>
            <a:rPr lang="en-US" dirty="0">
              <a:latin typeface="Tenorite" panose="00000500000000000000" pitchFamily="2" charset="0"/>
            </a:rPr>
            <a:t>· General Hazardous Material</a:t>
          </a:r>
        </a:p>
        <a:p>
          <a:pPr marL="457200">
            <a:spcBef>
              <a:spcPct val="0"/>
            </a:spcBef>
          </a:pPr>
          <a:r>
            <a:rPr lang="en-US" dirty="0">
              <a:latin typeface="Tenorite" panose="00000500000000000000" pitchFamily="2" charset="0"/>
            </a:rPr>
            <a:t>· Cargo Tank</a:t>
          </a:r>
        </a:p>
        <a:p>
          <a:pPr marL="457200">
            <a:spcBef>
              <a:spcPct val="0"/>
            </a:spcBef>
          </a:pPr>
          <a:r>
            <a:rPr lang="en-US" dirty="0">
              <a:latin typeface="Tenorite" panose="00000500000000000000" pitchFamily="2" charset="0"/>
            </a:rPr>
            <a:t>· Bulk Package</a:t>
          </a:r>
          <a:endParaRPr lang="en-US" dirty="0"/>
        </a:p>
      </dgm:t>
    </dgm:pt>
    <dgm:pt modelId="{0154DB4A-7E25-48B9-BAAD-D163EB3F7F49}" type="parTrans" cxnId="{B0E576FD-088A-41E3-B33E-E5989ED2F86F}">
      <dgm:prSet/>
      <dgm:spPr/>
      <dgm:t>
        <a:bodyPr/>
        <a:lstStyle/>
        <a:p>
          <a:endParaRPr lang="en-US"/>
        </a:p>
      </dgm:t>
    </dgm:pt>
    <dgm:pt modelId="{DE89597E-E181-4EB1-A9EF-2CB83D4AB534}" type="sibTrans" cxnId="{B0E576FD-088A-41E3-B33E-E5989ED2F86F}">
      <dgm:prSet/>
      <dgm:spPr/>
      <dgm:t>
        <a:bodyPr/>
        <a:lstStyle/>
        <a:p>
          <a:endParaRPr lang="en-US"/>
        </a:p>
      </dgm:t>
    </dgm:pt>
    <dgm:pt modelId="{DF78F95D-E2E4-4BE6-811D-BD697A49A1CD}">
      <dgm:prSet custT="1"/>
      <dgm:spPr/>
      <dgm:t>
        <a:bodyPr/>
        <a:lstStyle/>
        <a:p>
          <a:r>
            <a:rPr lang="en-US" sz="3200">
              <a:latin typeface="Tenorite" panose="00000500000000000000" pitchFamily="2" charset="0"/>
            </a:rPr>
            <a:t>DPS will continue to seek opportunities for total program cost efficiencies</a:t>
          </a:r>
          <a:endParaRPr lang="en-US" sz="3200"/>
        </a:p>
      </dgm:t>
    </dgm:pt>
    <dgm:pt modelId="{EA7FFE05-E993-4ABB-BE89-5EFA22AC7F1E}" type="parTrans" cxnId="{CD3F6E0F-1458-4DC5-923F-F01AB23410D2}">
      <dgm:prSet/>
      <dgm:spPr/>
      <dgm:t>
        <a:bodyPr/>
        <a:lstStyle/>
        <a:p>
          <a:endParaRPr lang="en-US"/>
        </a:p>
      </dgm:t>
    </dgm:pt>
    <dgm:pt modelId="{3172F784-B161-47C9-9D7F-8E041B967937}" type="sibTrans" cxnId="{CD3F6E0F-1458-4DC5-923F-F01AB23410D2}">
      <dgm:prSet/>
      <dgm:spPr/>
      <dgm:t>
        <a:bodyPr/>
        <a:lstStyle/>
        <a:p>
          <a:endParaRPr lang="en-US"/>
        </a:p>
      </dgm:t>
    </dgm:pt>
    <dgm:pt modelId="{3C6D2A42-F686-42C5-8498-53CEBF5E2F49}" type="pres">
      <dgm:prSet presAssocID="{4FAA428C-3E80-4616-A381-D7D462F05777}" presName="linear" presStyleCnt="0">
        <dgm:presLayoutVars>
          <dgm:animLvl val="lvl"/>
          <dgm:resizeHandles val="exact"/>
        </dgm:presLayoutVars>
      </dgm:prSet>
      <dgm:spPr/>
    </dgm:pt>
    <dgm:pt modelId="{EF206737-32D3-48DA-A587-F7FDB96023CA}" type="pres">
      <dgm:prSet presAssocID="{F15559A5-1859-439A-9BC6-22220078F02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0D9A9FE-690C-4CE5-9E14-3F1ADA8139EE}" type="pres">
      <dgm:prSet presAssocID="{DE89597E-E181-4EB1-A9EF-2CB83D4AB534}" presName="spacer" presStyleCnt="0"/>
      <dgm:spPr/>
    </dgm:pt>
    <dgm:pt modelId="{D4D57422-8795-45A2-95DC-68AA2500C0EE}" type="pres">
      <dgm:prSet presAssocID="{DF78F95D-E2E4-4BE6-811D-BD697A49A1C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D3F6E0F-1458-4DC5-923F-F01AB23410D2}" srcId="{4FAA428C-3E80-4616-A381-D7D462F05777}" destId="{DF78F95D-E2E4-4BE6-811D-BD697A49A1CD}" srcOrd="1" destOrd="0" parTransId="{EA7FFE05-E993-4ABB-BE89-5EFA22AC7F1E}" sibTransId="{3172F784-B161-47C9-9D7F-8E041B967937}"/>
    <dgm:cxn modelId="{61DEA42E-DC40-42BB-9ECA-B298E937F902}" type="presOf" srcId="{4FAA428C-3E80-4616-A381-D7D462F05777}" destId="{3C6D2A42-F686-42C5-8498-53CEBF5E2F49}" srcOrd="0" destOrd="0" presId="urn:microsoft.com/office/officeart/2005/8/layout/vList2"/>
    <dgm:cxn modelId="{A4F6516B-FE1C-45AB-A44A-89921B8115A9}" type="presOf" srcId="{F15559A5-1859-439A-9BC6-22220078F024}" destId="{EF206737-32D3-48DA-A587-F7FDB96023CA}" srcOrd="0" destOrd="0" presId="urn:microsoft.com/office/officeart/2005/8/layout/vList2"/>
    <dgm:cxn modelId="{4F9B61E4-28D3-4580-B20A-FB9ECCD8CBFA}" type="presOf" srcId="{DF78F95D-E2E4-4BE6-811D-BD697A49A1CD}" destId="{D4D57422-8795-45A2-95DC-68AA2500C0EE}" srcOrd="0" destOrd="0" presId="urn:microsoft.com/office/officeart/2005/8/layout/vList2"/>
    <dgm:cxn modelId="{B0E576FD-088A-41E3-B33E-E5989ED2F86F}" srcId="{4FAA428C-3E80-4616-A381-D7D462F05777}" destId="{F15559A5-1859-439A-9BC6-22220078F024}" srcOrd="0" destOrd="0" parTransId="{0154DB4A-7E25-48B9-BAAD-D163EB3F7F49}" sibTransId="{DE89597E-E181-4EB1-A9EF-2CB83D4AB534}"/>
    <dgm:cxn modelId="{40CA08B8-83C4-45A7-88A2-B3A4D909A9B3}" type="presParOf" srcId="{3C6D2A42-F686-42C5-8498-53CEBF5E2F49}" destId="{EF206737-32D3-48DA-A587-F7FDB96023CA}" srcOrd="0" destOrd="0" presId="urn:microsoft.com/office/officeart/2005/8/layout/vList2"/>
    <dgm:cxn modelId="{70C83D40-75F6-4623-BA30-54533506AA1D}" type="presParOf" srcId="{3C6D2A42-F686-42C5-8498-53CEBF5E2F49}" destId="{E0D9A9FE-690C-4CE5-9E14-3F1ADA8139EE}" srcOrd="1" destOrd="0" presId="urn:microsoft.com/office/officeart/2005/8/layout/vList2"/>
    <dgm:cxn modelId="{AA9D208E-AED0-4453-B0E8-FBFBFE84E949}" type="presParOf" srcId="{3C6D2A42-F686-42C5-8498-53CEBF5E2F49}" destId="{D4D57422-8795-45A2-95DC-68AA2500C0E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0D570-09CA-4EA3-9102-1B9F502EBF15}">
      <dsp:nvSpPr>
        <dsp:cNvPr id="0" name=""/>
        <dsp:cNvSpPr/>
      </dsp:nvSpPr>
      <dsp:spPr>
        <a:xfrm>
          <a:off x="11188852" y="4732242"/>
          <a:ext cx="91440" cy="2961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B09D17-CF79-4546-A036-61623B569EF3}">
      <dsp:nvSpPr>
        <dsp:cNvPr id="0" name=""/>
        <dsp:cNvSpPr/>
      </dsp:nvSpPr>
      <dsp:spPr>
        <a:xfrm>
          <a:off x="9906452" y="3923559"/>
          <a:ext cx="1328119" cy="296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543"/>
              </a:lnTo>
              <a:lnTo>
                <a:pt x="1328119" y="176543"/>
              </a:lnTo>
              <a:lnTo>
                <a:pt x="1328119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3FE5A8-172F-425D-9DAB-AAFC8797863F}">
      <dsp:nvSpPr>
        <dsp:cNvPr id="0" name=""/>
        <dsp:cNvSpPr/>
      </dsp:nvSpPr>
      <dsp:spPr>
        <a:xfrm>
          <a:off x="9860732" y="4732242"/>
          <a:ext cx="91440" cy="2961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A4691-FA32-49EB-B458-E690EA069826}">
      <dsp:nvSpPr>
        <dsp:cNvPr id="0" name=""/>
        <dsp:cNvSpPr/>
      </dsp:nvSpPr>
      <dsp:spPr>
        <a:xfrm>
          <a:off x="9860732" y="3923559"/>
          <a:ext cx="91440" cy="2961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3BA4B-7E21-4D25-AE1A-C8D5FA36C39D}">
      <dsp:nvSpPr>
        <dsp:cNvPr id="0" name=""/>
        <dsp:cNvSpPr/>
      </dsp:nvSpPr>
      <dsp:spPr>
        <a:xfrm>
          <a:off x="8532613" y="4732242"/>
          <a:ext cx="91440" cy="2961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4D2A85-FE58-4846-85D2-D3143979368F}">
      <dsp:nvSpPr>
        <dsp:cNvPr id="0" name=""/>
        <dsp:cNvSpPr/>
      </dsp:nvSpPr>
      <dsp:spPr>
        <a:xfrm>
          <a:off x="8578333" y="3923559"/>
          <a:ext cx="1328119" cy="296137"/>
        </a:xfrm>
        <a:custGeom>
          <a:avLst/>
          <a:gdLst/>
          <a:ahLst/>
          <a:cxnLst/>
          <a:rect l="0" t="0" r="0" b="0"/>
          <a:pathLst>
            <a:path>
              <a:moveTo>
                <a:pt x="1328119" y="0"/>
              </a:moveTo>
              <a:lnTo>
                <a:pt x="1328119" y="176543"/>
              </a:lnTo>
              <a:lnTo>
                <a:pt x="0" y="176543"/>
              </a:lnTo>
              <a:lnTo>
                <a:pt x="0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F1197A-FD7E-40E5-97F6-3C60E1FC246B}">
      <dsp:nvSpPr>
        <dsp:cNvPr id="0" name=""/>
        <dsp:cNvSpPr/>
      </dsp:nvSpPr>
      <dsp:spPr>
        <a:xfrm>
          <a:off x="9860732" y="3114876"/>
          <a:ext cx="91440" cy="2961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17EFBD-7564-4595-AA48-1A0DDA1F67CD}">
      <dsp:nvSpPr>
        <dsp:cNvPr id="0" name=""/>
        <dsp:cNvSpPr/>
      </dsp:nvSpPr>
      <dsp:spPr>
        <a:xfrm>
          <a:off x="5258034" y="2306192"/>
          <a:ext cx="4648417" cy="296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543"/>
              </a:lnTo>
              <a:lnTo>
                <a:pt x="4648417" y="176543"/>
              </a:lnTo>
              <a:lnTo>
                <a:pt x="4648417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C31881-EE33-4B00-ACD5-609A6CC33F7B}">
      <dsp:nvSpPr>
        <dsp:cNvPr id="0" name=""/>
        <dsp:cNvSpPr/>
      </dsp:nvSpPr>
      <dsp:spPr>
        <a:xfrm>
          <a:off x="8532613" y="3114876"/>
          <a:ext cx="91440" cy="2961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903D86-475C-4DF8-9B79-B4A6E9723FD7}">
      <dsp:nvSpPr>
        <dsp:cNvPr id="0" name=""/>
        <dsp:cNvSpPr/>
      </dsp:nvSpPr>
      <dsp:spPr>
        <a:xfrm>
          <a:off x="5258034" y="2306192"/>
          <a:ext cx="3320298" cy="296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543"/>
              </a:lnTo>
              <a:lnTo>
                <a:pt x="3320298" y="176543"/>
              </a:lnTo>
              <a:lnTo>
                <a:pt x="3320298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F10EE2-A1DC-4D5C-93B5-756D1C3F8A14}">
      <dsp:nvSpPr>
        <dsp:cNvPr id="0" name=""/>
        <dsp:cNvSpPr/>
      </dsp:nvSpPr>
      <dsp:spPr>
        <a:xfrm>
          <a:off x="7204494" y="3114876"/>
          <a:ext cx="91440" cy="2961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DAC27F-49EF-4474-9418-8E8CC1088CA9}">
      <dsp:nvSpPr>
        <dsp:cNvPr id="0" name=""/>
        <dsp:cNvSpPr/>
      </dsp:nvSpPr>
      <dsp:spPr>
        <a:xfrm>
          <a:off x="5258034" y="2306192"/>
          <a:ext cx="1992179" cy="296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543"/>
              </a:lnTo>
              <a:lnTo>
                <a:pt x="1992179" y="176543"/>
              </a:lnTo>
              <a:lnTo>
                <a:pt x="1992179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C7EF57-E30C-42D1-A932-44B365BE18D7}">
      <dsp:nvSpPr>
        <dsp:cNvPr id="0" name=""/>
        <dsp:cNvSpPr/>
      </dsp:nvSpPr>
      <dsp:spPr>
        <a:xfrm>
          <a:off x="5876374" y="3114876"/>
          <a:ext cx="91440" cy="2961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2CB869-094D-415D-9443-2772566AF557}">
      <dsp:nvSpPr>
        <dsp:cNvPr id="0" name=""/>
        <dsp:cNvSpPr/>
      </dsp:nvSpPr>
      <dsp:spPr>
        <a:xfrm>
          <a:off x="5258034" y="2306192"/>
          <a:ext cx="664059" cy="296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543"/>
              </a:lnTo>
              <a:lnTo>
                <a:pt x="664059" y="176543"/>
              </a:lnTo>
              <a:lnTo>
                <a:pt x="664059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D0AC88-8D04-46F2-9EE0-B103767423BE}">
      <dsp:nvSpPr>
        <dsp:cNvPr id="0" name=""/>
        <dsp:cNvSpPr/>
      </dsp:nvSpPr>
      <dsp:spPr>
        <a:xfrm>
          <a:off x="4548255" y="3114876"/>
          <a:ext cx="91440" cy="2961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8874CA-8A04-4078-965B-3BAD29D88E2A}">
      <dsp:nvSpPr>
        <dsp:cNvPr id="0" name=""/>
        <dsp:cNvSpPr/>
      </dsp:nvSpPr>
      <dsp:spPr>
        <a:xfrm>
          <a:off x="4593975" y="2306192"/>
          <a:ext cx="664059" cy="296137"/>
        </a:xfrm>
        <a:custGeom>
          <a:avLst/>
          <a:gdLst/>
          <a:ahLst/>
          <a:cxnLst/>
          <a:rect l="0" t="0" r="0" b="0"/>
          <a:pathLst>
            <a:path>
              <a:moveTo>
                <a:pt x="664059" y="0"/>
              </a:moveTo>
              <a:lnTo>
                <a:pt x="664059" y="176543"/>
              </a:lnTo>
              <a:lnTo>
                <a:pt x="0" y="176543"/>
              </a:lnTo>
              <a:lnTo>
                <a:pt x="0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38BEC-C255-4843-A939-948BCBD0207F}">
      <dsp:nvSpPr>
        <dsp:cNvPr id="0" name=""/>
        <dsp:cNvSpPr/>
      </dsp:nvSpPr>
      <dsp:spPr>
        <a:xfrm>
          <a:off x="3220135" y="3114876"/>
          <a:ext cx="91440" cy="2961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E6DBEB-9F7C-4BD3-8C0F-8000BF7CCB15}">
      <dsp:nvSpPr>
        <dsp:cNvPr id="0" name=""/>
        <dsp:cNvSpPr/>
      </dsp:nvSpPr>
      <dsp:spPr>
        <a:xfrm>
          <a:off x="3265855" y="2306192"/>
          <a:ext cx="1992179" cy="296137"/>
        </a:xfrm>
        <a:custGeom>
          <a:avLst/>
          <a:gdLst/>
          <a:ahLst/>
          <a:cxnLst/>
          <a:rect l="0" t="0" r="0" b="0"/>
          <a:pathLst>
            <a:path>
              <a:moveTo>
                <a:pt x="1992179" y="0"/>
              </a:moveTo>
              <a:lnTo>
                <a:pt x="1992179" y="176543"/>
              </a:lnTo>
              <a:lnTo>
                <a:pt x="0" y="176543"/>
              </a:lnTo>
              <a:lnTo>
                <a:pt x="0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A6CFC8-80C8-4047-8ECB-D836CE42C846}">
      <dsp:nvSpPr>
        <dsp:cNvPr id="0" name=""/>
        <dsp:cNvSpPr/>
      </dsp:nvSpPr>
      <dsp:spPr>
        <a:xfrm>
          <a:off x="1892016" y="3114876"/>
          <a:ext cx="91440" cy="2961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2BF76B-34C5-433D-920E-554977EE7B16}">
      <dsp:nvSpPr>
        <dsp:cNvPr id="0" name=""/>
        <dsp:cNvSpPr/>
      </dsp:nvSpPr>
      <dsp:spPr>
        <a:xfrm>
          <a:off x="1937736" y="2306192"/>
          <a:ext cx="3320298" cy="296137"/>
        </a:xfrm>
        <a:custGeom>
          <a:avLst/>
          <a:gdLst/>
          <a:ahLst/>
          <a:cxnLst/>
          <a:rect l="0" t="0" r="0" b="0"/>
          <a:pathLst>
            <a:path>
              <a:moveTo>
                <a:pt x="3320298" y="0"/>
              </a:moveTo>
              <a:lnTo>
                <a:pt x="3320298" y="176543"/>
              </a:lnTo>
              <a:lnTo>
                <a:pt x="0" y="176543"/>
              </a:lnTo>
              <a:lnTo>
                <a:pt x="0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EDF9A-91F0-4775-867E-E7CE460B854B}">
      <dsp:nvSpPr>
        <dsp:cNvPr id="0" name=""/>
        <dsp:cNvSpPr/>
      </dsp:nvSpPr>
      <dsp:spPr>
        <a:xfrm>
          <a:off x="563897" y="3114876"/>
          <a:ext cx="91440" cy="2961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94BA87-D66B-4FA3-83A1-4B45AFAC2E85}">
      <dsp:nvSpPr>
        <dsp:cNvPr id="0" name=""/>
        <dsp:cNvSpPr/>
      </dsp:nvSpPr>
      <dsp:spPr>
        <a:xfrm>
          <a:off x="609617" y="2306192"/>
          <a:ext cx="4648417" cy="296137"/>
        </a:xfrm>
        <a:custGeom>
          <a:avLst/>
          <a:gdLst/>
          <a:ahLst/>
          <a:cxnLst/>
          <a:rect l="0" t="0" r="0" b="0"/>
          <a:pathLst>
            <a:path>
              <a:moveTo>
                <a:pt x="4648417" y="0"/>
              </a:moveTo>
              <a:lnTo>
                <a:pt x="4648417" y="176543"/>
              </a:lnTo>
              <a:lnTo>
                <a:pt x="0" y="176543"/>
              </a:lnTo>
              <a:lnTo>
                <a:pt x="0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27104C-7B33-4EDD-8F0D-D94BD4852660}">
      <dsp:nvSpPr>
        <dsp:cNvPr id="0" name=""/>
        <dsp:cNvSpPr/>
      </dsp:nvSpPr>
      <dsp:spPr>
        <a:xfrm>
          <a:off x="5212314" y="1497509"/>
          <a:ext cx="91440" cy="2961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1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0E92C2-7381-43FE-97E0-44605FE6E523}">
      <dsp:nvSpPr>
        <dsp:cNvPr id="0" name=""/>
        <dsp:cNvSpPr/>
      </dsp:nvSpPr>
      <dsp:spPr>
        <a:xfrm>
          <a:off x="5212314" y="688825"/>
          <a:ext cx="91440" cy="2961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61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D5E30F-486A-4FED-93C7-72B4E9BD5970}">
      <dsp:nvSpPr>
        <dsp:cNvPr id="0" name=""/>
        <dsp:cNvSpPr/>
      </dsp:nvSpPr>
      <dsp:spPr>
        <a:xfrm>
          <a:off x="4763066" y="176280"/>
          <a:ext cx="989937" cy="512545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Chief of Patrol</a:t>
          </a:r>
        </a:p>
      </dsp:txBody>
      <dsp:txXfrm>
        <a:off x="4763066" y="176280"/>
        <a:ext cx="989937" cy="512545"/>
      </dsp:txXfrm>
    </dsp:sp>
    <dsp:sp modelId="{86CC2255-3BCE-42E5-BEB1-04A6F52AD028}">
      <dsp:nvSpPr>
        <dsp:cNvPr id="0" name=""/>
        <dsp:cNvSpPr/>
      </dsp:nvSpPr>
      <dsp:spPr>
        <a:xfrm>
          <a:off x="4961053" y="574926"/>
          <a:ext cx="890943" cy="170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Tenorite" panose="00000500000000000000" pitchFamily="2" charset="0"/>
            </a:rPr>
            <a:t>Col. Patrick Mays</a:t>
          </a:r>
        </a:p>
      </dsp:txBody>
      <dsp:txXfrm>
        <a:off x="4961053" y="574926"/>
        <a:ext cx="890943" cy="170848"/>
      </dsp:txXfrm>
    </dsp:sp>
    <dsp:sp modelId="{E4519F7C-41AC-49AC-AC15-C3E19B38DFD4}">
      <dsp:nvSpPr>
        <dsp:cNvPr id="0" name=""/>
        <dsp:cNvSpPr/>
      </dsp:nvSpPr>
      <dsp:spPr>
        <a:xfrm>
          <a:off x="4763066" y="984963"/>
          <a:ext cx="989937" cy="512545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Zone Commander</a:t>
          </a:r>
        </a:p>
      </dsp:txBody>
      <dsp:txXfrm>
        <a:off x="4763066" y="984963"/>
        <a:ext cx="989937" cy="512545"/>
      </dsp:txXfrm>
    </dsp:sp>
    <dsp:sp modelId="{A0E81D02-58CC-4C86-9D40-5432464665EA}">
      <dsp:nvSpPr>
        <dsp:cNvPr id="0" name=""/>
        <dsp:cNvSpPr/>
      </dsp:nvSpPr>
      <dsp:spPr>
        <a:xfrm>
          <a:off x="4961053" y="1383610"/>
          <a:ext cx="890943" cy="170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marL="0" lvl="0" indent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latin typeface="Tenorite" panose="00000500000000000000" pitchFamily="2" charset="0"/>
            </a:rPr>
            <a:t>Maj. Garrett Vowell</a:t>
          </a:r>
        </a:p>
      </dsp:txBody>
      <dsp:txXfrm>
        <a:off x="4961053" y="1383610"/>
        <a:ext cx="890943" cy="170848"/>
      </dsp:txXfrm>
    </dsp:sp>
    <dsp:sp modelId="{91FE6C85-9A03-4456-9700-C4EAE387F36B}">
      <dsp:nvSpPr>
        <dsp:cNvPr id="0" name=""/>
        <dsp:cNvSpPr/>
      </dsp:nvSpPr>
      <dsp:spPr>
        <a:xfrm>
          <a:off x="4763066" y="1793646"/>
          <a:ext cx="989937" cy="512545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Troop S</a:t>
          </a:r>
        </a:p>
      </dsp:txBody>
      <dsp:txXfrm>
        <a:off x="4763066" y="1793646"/>
        <a:ext cx="989937" cy="512545"/>
      </dsp:txXfrm>
    </dsp:sp>
    <dsp:sp modelId="{326F4436-F15D-4CB0-B090-26681895E155}">
      <dsp:nvSpPr>
        <dsp:cNvPr id="0" name=""/>
        <dsp:cNvSpPr/>
      </dsp:nvSpPr>
      <dsp:spPr>
        <a:xfrm>
          <a:off x="4961053" y="2192293"/>
          <a:ext cx="890943" cy="170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Tenorite" panose="00000500000000000000" pitchFamily="2" charset="0"/>
            </a:rPr>
            <a:t>Cpt. Brian Orr</a:t>
          </a:r>
        </a:p>
      </dsp:txBody>
      <dsp:txXfrm>
        <a:off x="4961053" y="2192293"/>
        <a:ext cx="890943" cy="170848"/>
      </dsp:txXfrm>
    </dsp:sp>
    <dsp:sp modelId="{DD4F485F-71BC-4E32-8F69-3EDDB180C8EE}">
      <dsp:nvSpPr>
        <dsp:cNvPr id="0" name=""/>
        <dsp:cNvSpPr/>
      </dsp:nvSpPr>
      <dsp:spPr>
        <a:xfrm>
          <a:off x="114648" y="2602330"/>
          <a:ext cx="989937" cy="512545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Northwest</a:t>
          </a:r>
        </a:p>
      </dsp:txBody>
      <dsp:txXfrm>
        <a:off x="114648" y="2602330"/>
        <a:ext cx="989937" cy="512545"/>
      </dsp:txXfrm>
    </dsp:sp>
    <dsp:sp modelId="{51E45550-A98B-464F-A98B-E25580D09A92}">
      <dsp:nvSpPr>
        <dsp:cNvPr id="0" name=""/>
        <dsp:cNvSpPr/>
      </dsp:nvSpPr>
      <dsp:spPr>
        <a:xfrm>
          <a:off x="312635" y="3000977"/>
          <a:ext cx="890943" cy="170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Tenorite" panose="00000500000000000000" pitchFamily="2" charset="0"/>
            </a:rPr>
            <a:t>Lt. Deming</a:t>
          </a:r>
        </a:p>
      </dsp:txBody>
      <dsp:txXfrm>
        <a:off x="312635" y="3000977"/>
        <a:ext cx="890943" cy="170848"/>
      </dsp:txXfrm>
    </dsp:sp>
    <dsp:sp modelId="{8FE56CFC-45E7-49A1-8195-FEC6ADAC56BD}">
      <dsp:nvSpPr>
        <dsp:cNvPr id="0" name=""/>
        <dsp:cNvSpPr/>
      </dsp:nvSpPr>
      <dsp:spPr>
        <a:xfrm>
          <a:off x="114648" y="3411013"/>
          <a:ext cx="989937" cy="512545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Troopers</a:t>
          </a:r>
        </a:p>
      </dsp:txBody>
      <dsp:txXfrm>
        <a:off x="114648" y="3411013"/>
        <a:ext cx="989937" cy="512545"/>
      </dsp:txXfrm>
    </dsp:sp>
    <dsp:sp modelId="{2952F063-8C46-429A-9C3A-9437E0135270}">
      <dsp:nvSpPr>
        <dsp:cNvPr id="0" name=""/>
        <dsp:cNvSpPr/>
      </dsp:nvSpPr>
      <dsp:spPr>
        <a:xfrm>
          <a:off x="312635" y="3809660"/>
          <a:ext cx="890943" cy="17084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Tenorite" panose="00000500000000000000" pitchFamily="2" charset="0"/>
          </a:endParaRPr>
        </a:p>
      </dsp:txBody>
      <dsp:txXfrm>
        <a:off x="312635" y="3809660"/>
        <a:ext cx="890943" cy="170848"/>
      </dsp:txXfrm>
    </dsp:sp>
    <dsp:sp modelId="{17360D15-9F52-46D8-A70E-2E0962E81906}">
      <dsp:nvSpPr>
        <dsp:cNvPr id="0" name=""/>
        <dsp:cNvSpPr/>
      </dsp:nvSpPr>
      <dsp:spPr>
        <a:xfrm>
          <a:off x="1442767" y="2602330"/>
          <a:ext cx="989937" cy="512545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Northeast</a:t>
          </a:r>
        </a:p>
      </dsp:txBody>
      <dsp:txXfrm>
        <a:off x="1442767" y="2602330"/>
        <a:ext cx="989937" cy="512545"/>
      </dsp:txXfrm>
    </dsp:sp>
    <dsp:sp modelId="{B19BA4D4-E32B-4BD2-BAC9-4EB1E46F0EC9}">
      <dsp:nvSpPr>
        <dsp:cNvPr id="0" name=""/>
        <dsp:cNvSpPr/>
      </dsp:nvSpPr>
      <dsp:spPr>
        <a:xfrm>
          <a:off x="1640755" y="3000977"/>
          <a:ext cx="890943" cy="170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Tenorite" panose="00000500000000000000" pitchFamily="2" charset="0"/>
            </a:rPr>
            <a:t>Lt. Eberle</a:t>
          </a:r>
        </a:p>
      </dsp:txBody>
      <dsp:txXfrm>
        <a:off x="1640755" y="3000977"/>
        <a:ext cx="890943" cy="170848"/>
      </dsp:txXfrm>
    </dsp:sp>
    <dsp:sp modelId="{99FC11DD-B906-4A96-8976-6C53F83F398C}">
      <dsp:nvSpPr>
        <dsp:cNvPr id="0" name=""/>
        <dsp:cNvSpPr/>
      </dsp:nvSpPr>
      <dsp:spPr>
        <a:xfrm>
          <a:off x="1442767" y="3411013"/>
          <a:ext cx="989937" cy="512545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Troopers</a:t>
          </a:r>
        </a:p>
      </dsp:txBody>
      <dsp:txXfrm>
        <a:off x="1442767" y="3411013"/>
        <a:ext cx="989937" cy="512545"/>
      </dsp:txXfrm>
    </dsp:sp>
    <dsp:sp modelId="{EBBCDE06-69FE-4229-ACFC-F8AB6622F3CE}">
      <dsp:nvSpPr>
        <dsp:cNvPr id="0" name=""/>
        <dsp:cNvSpPr/>
      </dsp:nvSpPr>
      <dsp:spPr>
        <a:xfrm>
          <a:off x="1640755" y="3809660"/>
          <a:ext cx="890943" cy="17084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Tenorite" panose="00000500000000000000" pitchFamily="2" charset="0"/>
          </a:endParaRPr>
        </a:p>
      </dsp:txBody>
      <dsp:txXfrm>
        <a:off x="1640755" y="3809660"/>
        <a:ext cx="890943" cy="170848"/>
      </dsp:txXfrm>
    </dsp:sp>
    <dsp:sp modelId="{B54CD7BC-3AEA-4394-8F35-A1CEA2EC7EED}">
      <dsp:nvSpPr>
        <dsp:cNvPr id="0" name=""/>
        <dsp:cNvSpPr/>
      </dsp:nvSpPr>
      <dsp:spPr>
        <a:xfrm>
          <a:off x="2770887" y="2602330"/>
          <a:ext cx="989937" cy="512545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Southwest</a:t>
          </a:r>
        </a:p>
      </dsp:txBody>
      <dsp:txXfrm>
        <a:off x="2770887" y="2602330"/>
        <a:ext cx="989937" cy="512545"/>
      </dsp:txXfrm>
    </dsp:sp>
    <dsp:sp modelId="{29EE543C-99C8-4EDD-94DA-A3838A7AEF36}">
      <dsp:nvSpPr>
        <dsp:cNvPr id="0" name=""/>
        <dsp:cNvSpPr/>
      </dsp:nvSpPr>
      <dsp:spPr>
        <a:xfrm>
          <a:off x="2968874" y="3000977"/>
          <a:ext cx="890943" cy="170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Tenorite" panose="00000500000000000000" pitchFamily="2" charset="0"/>
            </a:rPr>
            <a:t>Lt. Whittington</a:t>
          </a:r>
        </a:p>
      </dsp:txBody>
      <dsp:txXfrm>
        <a:off x="2968874" y="3000977"/>
        <a:ext cx="890943" cy="170848"/>
      </dsp:txXfrm>
    </dsp:sp>
    <dsp:sp modelId="{EA73354A-2C9B-4A72-AAB4-FF687333565F}">
      <dsp:nvSpPr>
        <dsp:cNvPr id="0" name=""/>
        <dsp:cNvSpPr/>
      </dsp:nvSpPr>
      <dsp:spPr>
        <a:xfrm>
          <a:off x="2770887" y="3411013"/>
          <a:ext cx="989937" cy="512545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Troopers</a:t>
          </a:r>
        </a:p>
      </dsp:txBody>
      <dsp:txXfrm>
        <a:off x="2770887" y="3411013"/>
        <a:ext cx="989937" cy="512545"/>
      </dsp:txXfrm>
    </dsp:sp>
    <dsp:sp modelId="{B804E1E1-DFB4-4EAD-9824-A0ECD758B881}">
      <dsp:nvSpPr>
        <dsp:cNvPr id="0" name=""/>
        <dsp:cNvSpPr/>
      </dsp:nvSpPr>
      <dsp:spPr>
        <a:xfrm>
          <a:off x="2968874" y="3809660"/>
          <a:ext cx="890943" cy="17084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Tenorite" panose="00000500000000000000" pitchFamily="2" charset="0"/>
          </a:endParaRPr>
        </a:p>
      </dsp:txBody>
      <dsp:txXfrm>
        <a:off x="2968874" y="3809660"/>
        <a:ext cx="890943" cy="170848"/>
      </dsp:txXfrm>
    </dsp:sp>
    <dsp:sp modelId="{621F2E81-26B4-4676-9D75-58707D1088B9}">
      <dsp:nvSpPr>
        <dsp:cNvPr id="0" name=""/>
        <dsp:cNvSpPr/>
      </dsp:nvSpPr>
      <dsp:spPr>
        <a:xfrm>
          <a:off x="4099006" y="2602330"/>
          <a:ext cx="989937" cy="512545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Southeast</a:t>
          </a:r>
        </a:p>
      </dsp:txBody>
      <dsp:txXfrm>
        <a:off x="4099006" y="2602330"/>
        <a:ext cx="989937" cy="512545"/>
      </dsp:txXfrm>
    </dsp:sp>
    <dsp:sp modelId="{A9A4F9BE-A848-4C02-A824-AA94A66F77BE}">
      <dsp:nvSpPr>
        <dsp:cNvPr id="0" name=""/>
        <dsp:cNvSpPr/>
      </dsp:nvSpPr>
      <dsp:spPr>
        <a:xfrm>
          <a:off x="4296993" y="3000977"/>
          <a:ext cx="890943" cy="170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Tenorite" panose="00000500000000000000" pitchFamily="2" charset="0"/>
            </a:rPr>
            <a:t>Lt. Allen</a:t>
          </a:r>
        </a:p>
      </dsp:txBody>
      <dsp:txXfrm>
        <a:off x="4296993" y="3000977"/>
        <a:ext cx="890943" cy="170848"/>
      </dsp:txXfrm>
    </dsp:sp>
    <dsp:sp modelId="{07B3B9D2-838F-47E4-969C-9931BAF97AA1}">
      <dsp:nvSpPr>
        <dsp:cNvPr id="0" name=""/>
        <dsp:cNvSpPr/>
      </dsp:nvSpPr>
      <dsp:spPr>
        <a:xfrm>
          <a:off x="4099006" y="3411013"/>
          <a:ext cx="989937" cy="512545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Troopers</a:t>
          </a:r>
        </a:p>
      </dsp:txBody>
      <dsp:txXfrm>
        <a:off x="4099006" y="3411013"/>
        <a:ext cx="989937" cy="512545"/>
      </dsp:txXfrm>
    </dsp:sp>
    <dsp:sp modelId="{A4BBE960-0A85-4EBD-BE7A-7B8CAA287496}">
      <dsp:nvSpPr>
        <dsp:cNvPr id="0" name=""/>
        <dsp:cNvSpPr/>
      </dsp:nvSpPr>
      <dsp:spPr>
        <a:xfrm>
          <a:off x="4296993" y="3809660"/>
          <a:ext cx="890943" cy="17084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Tenorite" panose="00000500000000000000" pitchFamily="2" charset="0"/>
          </a:endParaRPr>
        </a:p>
      </dsp:txBody>
      <dsp:txXfrm>
        <a:off x="4296993" y="3809660"/>
        <a:ext cx="890943" cy="170848"/>
      </dsp:txXfrm>
    </dsp:sp>
    <dsp:sp modelId="{7C0312B0-26B6-4029-AEA1-D464FF07710A}">
      <dsp:nvSpPr>
        <dsp:cNvPr id="0" name=""/>
        <dsp:cNvSpPr/>
      </dsp:nvSpPr>
      <dsp:spPr>
        <a:xfrm>
          <a:off x="5427125" y="2602330"/>
          <a:ext cx="989937" cy="512545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NE / SA</a:t>
          </a:r>
        </a:p>
      </dsp:txBody>
      <dsp:txXfrm>
        <a:off x="5427125" y="2602330"/>
        <a:ext cx="989937" cy="512545"/>
      </dsp:txXfrm>
    </dsp:sp>
    <dsp:sp modelId="{C2BF914D-030A-4845-BFF5-2830DD3702E6}">
      <dsp:nvSpPr>
        <dsp:cNvPr id="0" name=""/>
        <dsp:cNvSpPr/>
      </dsp:nvSpPr>
      <dsp:spPr>
        <a:xfrm>
          <a:off x="5625113" y="3000977"/>
          <a:ext cx="890943" cy="170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Tenorite" panose="00000500000000000000" pitchFamily="2" charset="0"/>
            </a:rPr>
            <a:t>Lt. Weedon</a:t>
          </a:r>
        </a:p>
      </dsp:txBody>
      <dsp:txXfrm>
        <a:off x="5625113" y="3000977"/>
        <a:ext cx="890943" cy="170848"/>
      </dsp:txXfrm>
    </dsp:sp>
    <dsp:sp modelId="{037EFAFB-5ED0-4EB0-A769-4AE1587EE59D}">
      <dsp:nvSpPr>
        <dsp:cNvPr id="0" name=""/>
        <dsp:cNvSpPr/>
      </dsp:nvSpPr>
      <dsp:spPr>
        <a:xfrm>
          <a:off x="5427125" y="3411013"/>
          <a:ext cx="989937" cy="512545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Troopers</a:t>
          </a:r>
        </a:p>
      </dsp:txBody>
      <dsp:txXfrm>
        <a:off x="5427125" y="3411013"/>
        <a:ext cx="989937" cy="512545"/>
      </dsp:txXfrm>
    </dsp:sp>
    <dsp:sp modelId="{049F7E33-2E9D-4B04-B072-9B7FAC20BFFF}">
      <dsp:nvSpPr>
        <dsp:cNvPr id="0" name=""/>
        <dsp:cNvSpPr/>
      </dsp:nvSpPr>
      <dsp:spPr>
        <a:xfrm>
          <a:off x="5625113" y="3809660"/>
          <a:ext cx="890943" cy="17084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Tenorite" panose="00000500000000000000" pitchFamily="2" charset="0"/>
          </a:endParaRPr>
        </a:p>
      </dsp:txBody>
      <dsp:txXfrm>
        <a:off x="5625113" y="3809660"/>
        <a:ext cx="890943" cy="170848"/>
      </dsp:txXfrm>
    </dsp:sp>
    <dsp:sp modelId="{3E517A61-B915-4692-B2F4-21C8F88FF65D}">
      <dsp:nvSpPr>
        <dsp:cNvPr id="0" name=""/>
        <dsp:cNvSpPr/>
      </dsp:nvSpPr>
      <dsp:spPr>
        <a:xfrm>
          <a:off x="6755245" y="2602330"/>
          <a:ext cx="989937" cy="512545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Central</a:t>
          </a:r>
        </a:p>
      </dsp:txBody>
      <dsp:txXfrm>
        <a:off x="6755245" y="2602330"/>
        <a:ext cx="989937" cy="512545"/>
      </dsp:txXfrm>
    </dsp:sp>
    <dsp:sp modelId="{4BD8BBD4-05A4-4696-A0D2-AC2AFAFE28C5}">
      <dsp:nvSpPr>
        <dsp:cNvPr id="0" name=""/>
        <dsp:cNvSpPr/>
      </dsp:nvSpPr>
      <dsp:spPr>
        <a:xfrm>
          <a:off x="6953232" y="3000977"/>
          <a:ext cx="890943" cy="170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Tenorite" panose="00000500000000000000" pitchFamily="2" charset="0"/>
            </a:rPr>
            <a:t>Lt. Hellums</a:t>
          </a:r>
        </a:p>
      </dsp:txBody>
      <dsp:txXfrm>
        <a:off x="6953232" y="3000977"/>
        <a:ext cx="890943" cy="170848"/>
      </dsp:txXfrm>
    </dsp:sp>
    <dsp:sp modelId="{79795786-A2DA-4CB8-990D-03EDF8A15A14}">
      <dsp:nvSpPr>
        <dsp:cNvPr id="0" name=""/>
        <dsp:cNvSpPr/>
      </dsp:nvSpPr>
      <dsp:spPr>
        <a:xfrm>
          <a:off x="6755245" y="3411013"/>
          <a:ext cx="989937" cy="512545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Troopers</a:t>
          </a:r>
        </a:p>
      </dsp:txBody>
      <dsp:txXfrm>
        <a:off x="6755245" y="3411013"/>
        <a:ext cx="989937" cy="512545"/>
      </dsp:txXfrm>
    </dsp:sp>
    <dsp:sp modelId="{C087C8A4-4269-449A-9C28-C480992E973D}">
      <dsp:nvSpPr>
        <dsp:cNvPr id="0" name=""/>
        <dsp:cNvSpPr/>
      </dsp:nvSpPr>
      <dsp:spPr>
        <a:xfrm>
          <a:off x="6953232" y="3809660"/>
          <a:ext cx="890943" cy="17084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Tenorite" panose="00000500000000000000" pitchFamily="2" charset="0"/>
          </a:endParaRPr>
        </a:p>
      </dsp:txBody>
      <dsp:txXfrm>
        <a:off x="6953232" y="3809660"/>
        <a:ext cx="890943" cy="170848"/>
      </dsp:txXfrm>
    </dsp:sp>
    <dsp:sp modelId="{5AC14C1C-8E7A-468B-B95C-D48F90F16A44}">
      <dsp:nvSpPr>
        <dsp:cNvPr id="0" name=""/>
        <dsp:cNvSpPr/>
      </dsp:nvSpPr>
      <dsp:spPr>
        <a:xfrm>
          <a:off x="8083364" y="2602330"/>
          <a:ext cx="989937" cy="512545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CVSA</a:t>
          </a:r>
        </a:p>
      </dsp:txBody>
      <dsp:txXfrm>
        <a:off x="8083364" y="2602330"/>
        <a:ext cx="989937" cy="512545"/>
      </dsp:txXfrm>
    </dsp:sp>
    <dsp:sp modelId="{AD89CEC0-C56E-4A9E-989B-5684E8936DFE}">
      <dsp:nvSpPr>
        <dsp:cNvPr id="0" name=""/>
        <dsp:cNvSpPr/>
      </dsp:nvSpPr>
      <dsp:spPr>
        <a:xfrm>
          <a:off x="8281352" y="3000977"/>
          <a:ext cx="890943" cy="170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Tenorite" panose="00000500000000000000" pitchFamily="2" charset="0"/>
            </a:rPr>
            <a:t>Lt. Jenkins</a:t>
          </a:r>
        </a:p>
      </dsp:txBody>
      <dsp:txXfrm>
        <a:off x="8281352" y="3000977"/>
        <a:ext cx="890943" cy="170848"/>
      </dsp:txXfrm>
    </dsp:sp>
    <dsp:sp modelId="{CA8A274C-DE76-440F-9350-36716DC577C1}">
      <dsp:nvSpPr>
        <dsp:cNvPr id="0" name=""/>
        <dsp:cNvSpPr/>
      </dsp:nvSpPr>
      <dsp:spPr>
        <a:xfrm>
          <a:off x="8083364" y="3411013"/>
          <a:ext cx="989937" cy="512545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Troopers</a:t>
          </a:r>
        </a:p>
      </dsp:txBody>
      <dsp:txXfrm>
        <a:off x="8083364" y="3411013"/>
        <a:ext cx="989937" cy="512545"/>
      </dsp:txXfrm>
    </dsp:sp>
    <dsp:sp modelId="{43B701BD-D56C-4290-865E-8501278E410E}">
      <dsp:nvSpPr>
        <dsp:cNvPr id="0" name=""/>
        <dsp:cNvSpPr/>
      </dsp:nvSpPr>
      <dsp:spPr>
        <a:xfrm>
          <a:off x="8281352" y="3809660"/>
          <a:ext cx="890943" cy="17084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Tenorite" panose="00000500000000000000" pitchFamily="2" charset="0"/>
          </a:endParaRPr>
        </a:p>
      </dsp:txBody>
      <dsp:txXfrm>
        <a:off x="8281352" y="3809660"/>
        <a:ext cx="890943" cy="170848"/>
      </dsp:txXfrm>
    </dsp:sp>
    <dsp:sp modelId="{79A8FA25-CE26-439A-9B13-D57C7E9AC7C3}">
      <dsp:nvSpPr>
        <dsp:cNvPr id="0" name=""/>
        <dsp:cNvSpPr/>
      </dsp:nvSpPr>
      <dsp:spPr>
        <a:xfrm>
          <a:off x="9411483" y="2602330"/>
          <a:ext cx="989937" cy="512545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POE</a:t>
          </a:r>
        </a:p>
      </dsp:txBody>
      <dsp:txXfrm>
        <a:off x="9411483" y="2602330"/>
        <a:ext cx="989937" cy="512545"/>
      </dsp:txXfrm>
    </dsp:sp>
    <dsp:sp modelId="{42193DD9-987C-4ED5-AB02-211B28DAC6EA}">
      <dsp:nvSpPr>
        <dsp:cNvPr id="0" name=""/>
        <dsp:cNvSpPr/>
      </dsp:nvSpPr>
      <dsp:spPr>
        <a:xfrm>
          <a:off x="9609471" y="3000977"/>
          <a:ext cx="890943" cy="170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Tenorite" panose="00000500000000000000" pitchFamily="2" charset="0"/>
            </a:rPr>
            <a:t>Lt. Logan</a:t>
          </a:r>
        </a:p>
      </dsp:txBody>
      <dsp:txXfrm>
        <a:off x="9609471" y="3000977"/>
        <a:ext cx="890943" cy="170848"/>
      </dsp:txXfrm>
    </dsp:sp>
    <dsp:sp modelId="{5B89F7CF-DEA1-4798-B39A-FA52D1E17CC5}">
      <dsp:nvSpPr>
        <dsp:cNvPr id="0" name=""/>
        <dsp:cNvSpPr/>
      </dsp:nvSpPr>
      <dsp:spPr>
        <a:xfrm>
          <a:off x="9411483" y="3411013"/>
          <a:ext cx="989937" cy="512545"/>
        </a:xfrm>
        <a:prstGeom prst="rect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Port of Entry Program</a:t>
          </a:r>
        </a:p>
      </dsp:txBody>
      <dsp:txXfrm>
        <a:off x="9411483" y="3411013"/>
        <a:ext cx="989937" cy="512545"/>
      </dsp:txXfrm>
    </dsp:sp>
    <dsp:sp modelId="{0DA34865-4410-4CB8-9A2B-D0085AFE4D93}">
      <dsp:nvSpPr>
        <dsp:cNvPr id="0" name=""/>
        <dsp:cNvSpPr/>
      </dsp:nvSpPr>
      <dsp:spPr>
        <a:xfrm>
          <a:off x="9609471" y="3809660"/>
          <a:ext cx="890943" cy="17084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Tenorite" panose="00000500000000000000" pitchFamily="2" charset="0"/>
          </a:endParaRPr>
        </a:p>
      </dsp:txBody>
      <dsp:txXfrm>
        <a:off x="9609471" y="3809660"/>
        <a:ext cx="890943" cy="170848"/>
      </dsp:txXfrm>
    </dsp:sp>
    <dsp:sp modelId="{E46E7240-3F47-4AEE-BFAB-C195A72CF840}">
      <dsp:nvSpPr>
        <dsp:cNvPr id="0" name=""/>
        <dsp:cNvSpPr/>
      </dsp:nvSpPr>
      <dsp:spPr>
        <a:xfrm>
          <a:off x="8083364" y="4219697"/>
          <a:ext cx="989937" cy="512545"/>
        </a:xfrm>
        <a:prstGeom prst="rect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Love &amp; Beckham</a:t>
          </a:r>
        </a:p>
      </dsp:txBody>
      <dsp:txXfrm>
        <a:off x="8083364" y="4219697"/>
        <a:ext cx="989937" cy="512545"/>
      </dsp:txXfrm>
    </dsp:sp>
    <dsp:sp modelId="{5EB9B420-538B-4C72-BC71-E062D1FBD7E0}">
      <dsp:nvSpPr>
        <dsp:cNvPr id="0" name=""/>
        <dsp:cNvSpPr/>
      </dsp:nvSpPr>
      <dsp:spPr>
        <a:xfrm>
          <a:off x="8281352" y="4618343"/>
          <a:ext cx="890943" cy="170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Tenorite" panose="00000500000000000000" pitchFamily="2" charset="0"/>
            </a:rPr>
            <a:t>Sgt. Ressler</a:t>
          </a:r>
        </a:p>
      </dsp:txBody>
      <dsp:txXfrm>
        <a:off x="8281352" y="4618343"/>
        <a:ext cx="890943" cy="170848"/>
      </dsp:txXfrm>
    </dsp:sp>
    <dsp:sp modelId="{8AC42043-C22E-4983-8E37-A3C8AD6B680C}">
      <dsp:nvSpPr>
        <dsp:cNvPr id="0" name=""/>
        <dsp:cNvSpPr/>
      </dsp:nvSpPr>
      <dsp:spPr>
        <a:xfrm>
          <a:off x="8083364" y="5028380"/>
          <a:ext cx="989937" cy="512545"/>
        </a:xfrm>
        <a:prstGeom prst="rect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Officers </a:t>
          </a:r>
        </a:p>
      </dsp:txBody>
      <dsp:txXfrm>
        <a:off x="8083364" y="5028380"/>
        <a:ext cx="989937" cy="512545"/>
      </dsp:txXfrm>
    </dsp:sp>
    <dsp:sp modelId="{66A150DC-B247-4723-B16E-86543A6E7985}">
      <dsp:nvSpPr>
        <dsp:cNvPr id="0" name=""/>
        <dsp:cNvSpPr/>
      </dsp:nvSpPr>
      <dsp:spPr>
        <a:xfrm>
          <a:off x="8281352" y="5427027"/>
          <a:ext cx="890943" cy="17084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Tenorite" panose="00000500000000000000" pitchFamily="2" charset="0"/>
          </a:endParaRPr>
        </a:p>
      </dsp:txBody>
      <dsp:txXfrm>
        <a:off x="8281352" y="5427027"/>
        <a:ext cx="890943" cy="170848"/>
      </dsp:txXfrm>
    </dsp:sp>
    <dsp:sp modelId="{94EBC820-DAF7-4D9E-B06F-D89C9B3FA631}">
      <dsp:nvSpPr>
        <dsp:cNvPr id="0" name=""/>
        <dsp:cNvSpPr/>
      </dsp:nvSpPr>
      <dsp:spPr>
        <a:xfrm>
          <a:off x="9411483" y="4219697"/>
          <a:ext cx="989937" cy="512545"/>
        </a:xfrm>
        <a:prstGeom prst="rect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Sequoyah</a:t>
          </a:r>
        </a:p>
      </dsp:txBody>
      <dsp:txXfrm>
        <a:off x="9411483" y="4219697"/>
        <a:ext cx="989937" cy="512545"/>
      </dsp:txXfrm>
    </dsp:sp>
    <dsp:sp modelId="{E1F86C68-45FE-41B2-9C1B-CEF7C3171DC4}">
      <dsp:nvSpPr>
        <dsp:cNvPr id="0" name=""/>
        <dsp:cNvSpPr/>
      </dsp:nvSpPr>
      <dsp:spPr>
        <a:xfrm>
          <a:off x="9609471" y="4618343"/>
          <a:ext cx="890943" cy="170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Tenorite" panose="00000500000000000000" pitchFamily="2" charset="0"/>
            </a:rPr>
            <a:t>Sgt. Rowley</a:t>
          </a:r>
        </a:p>
      </dsp:txBody>
      <dsp:txXfrm>
        <a:off x="9609471" y="4618343"/>
        <a:ext cx="890943" cy="170848"/>
      </dsp:txXfrm>
    </dsp:sp>
    <dsp:sp modelId="{4B44B509-CB5E-47E8-9310-25B22A1A5065}">
      <dsp:nvSpPr>
        <dsp:cNvPr id="0" name=""/>
        <dsp:cNvSpPr/>
      </dsp:nvSpPr>
      <dsp:spPr>
        <a:xfrm>
          <a:off x="9411483" y="5028380"/>
          <a:ext cx="989937" cy="512545"/>
        </a:xfrm>
        <a:prstGeom prst="rect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Officers</a:t>
          </a:r>
        </a:p>
      </dsp:txBody>
      <dsp:txXfrm>
        <a:off x="9411483" y="5028380"/>
        <a:ext cx="989937" cy="512545"/>
      </dsp:txXfrm>
    </dsp:sp>
    <dsp:sp modelId="{FAFD698C-C124-4F08-A7D2-6305080A24B4}">
      <dsp:nvSpPr>
        <dsp:cNvPr id="0" name=""/>
        <dsp:cNvSpPr/>
      </dsp:nvSpPr>
      <dsp:spPr>
        <a:xfrm>
          <a:off x="9609471" y="5427027"/>
          <a:ext cx="890943" cy="17084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Tenorite" panose="00000500000000000000" pitchFamily="2" charset="0"/>
          </a:endParaRPr>
        </a:p>
      </dsp:txBody>
      <dsp:txXfrm>
        <a:off x="9609471" y="5427027"/>
        <a:ext cx="890943" cy="170848"/>
      </dsp:txXfrm>
    </dsp:sp>
    <dsp:sp modelId="{4B661742-C292-455D-B866-6FB3B9F364B1}">
      <dsp:nvSpPr>
        <dsp:cNvPr id="0" name=""/>
        <dsp:cNvSpPr/>
      </dsp:nvSpPr>
      <dsp:spPr>
        <a:xfrm>
          <a:off x="10739603" y="4219697"/>
          <a:ext cx="989937" cy="512545"/>
        </a:xfrm>
        <a:prstGeom prst="rect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Kay</a:t>
          </a:r>
        </a:p>
      </dsp:txBody>
      <dsp:txXfrm>
        <a:off x="10739603" y="4219697"/>
        <a:ext cx="989937" cy="512545"/>
      </dsp:txXfrm>
    </dsp:sp>
    <dsp:sp modelId="{656095BE-74C4-46D3-A609-381478495063}">
      <dsp:nvSpPr>
        <dsp:cNvPr id="0" name=""/>
        <dsp:cNvSpPr/>
      </dsp:nvSpPr>
      <dsp:spPr>
        <a:xfrm>
          <a:off x="10937590" y="4618343"/>
          <a:ext cx="890943" cy="17084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Tenorite" panose="00000500000000000000" pitchFamily="2" charset="0"/>
            </a:rPr>
            <a:t>Open</a:t>
          </a:r>
        </a:p>
      </dsp:txBody>
      <dsp:txXfrm>
        <a:off x="10937590" y="4618343"/>
        <a:ext cx="890943" cy="170848"/>
      </dsp:txXfrm>
    </dsp:sp>
    <dsp:sp modelId="{1EC94AC3-0625-4974-A983-6BA923E311FE}">
      <dsp:nvSpPr>
        <dsp:cNvPr id="0" name=""/>
        <dsp:cNvSpPr/>
      </dsp:nvSpPr>
      <dsp:spPr>
        <a:xfrm>
          <a:off x="10739603" y="5028380"/>
          <a:ext cx="989937" cy="512545"/>
        </a:xfrm>
        <a:prstGeom prst="rect">
          <a:avLst/>
        </a:prstGeom>
        <a:solidFill>
          <a:schemeClr val="accent5">
            <a:lumMod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7232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Tenorite" panose="00000500000000000000" pitchFamily="2" charset="0"/>
            </a:rPr>
            <a:t>Officers</a:t>
          </a:r>
        </a:p>
      </dsp:txBody>
      <dsp:txXfrm>
        <a:off x="10739603" y="5028380"/>
        <a:ext cx="989937" cy="512545"/>
      </dsp:txXfrm>
    </dsp:sp>
    <dsp:sp modelId="{91B36B0F-A984-46E6-B6AF-D3FD5B048DE5}">
      <dsp:nvSpPr>
        <dsp:cNvPr id="0" name=""/>
        <dsp:cNvSpPr/>
      </dsp:nvSpPr>
      <dsp:spPr>
        <a:xfrm>
          <a:off x="10937590" y="5427027"/>
          <a:ext cx="890943" cy="170848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>
            <a:latin typeface="Tenorite" panose="00000500000000000000" pitchFamily="2" charset="0"/>
          </a:endParaRPr>
        </a:p>
      </dsp:txBody>
      <dsp:txXfrm>
        <a:off x="10937590" y="5427027"/>
        <a:ext cx="890943" cy="1708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DEC28-3708-4F5E-A2F1-5175781EB09E}">
      <dsp:nvSpPr>
        <dsp:cNvPr id="0" name=""/>
        <dsp:cNvSpPr/>
      </dsp:nvSpPr>
      <dsp:spPr>
        <a:xfrm>
          <a:off x="11341122" y="3660707"/>
          <a:ext cx="91440" cy="2210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66FA5A-4945-48D6-AABA-B525D69FA8BE}">
      <dsp:nvSpPr>
        <dsp:cNvPr id="0" name=""/>
        <dsp:cNvSpPr/>
      </dsp:nvSpPr>
      <dsp:spPr>
        <a:xfrm>
          <a:off x="9404226" y="3057106"/>
          <a:ext cx="1982616" cy="221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772"/>
              </a:lnTo>
              <a:lnTo>
                <a:pt x="1982616" y="131772"/>
              </a:lnTo>
              <a:lnTo>
                <a:pt x="1982616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6475D4-8380-4CC0-B94C-5FDACCC3C5F0}">
      <dsp:nvSpPr>
        <dsp:cNvPr id="0" name=""/>
        <dsp:cNvSpPr/>
      </dsp:nvSpPr>
      <dsp:spPr>
        <a:xfrm>
          <a:off x="10349814" y="3660707"/>
          <a:ext cx="91440" cy="2210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39363D-2BA8-4022-9BCE-28B13832A475}">
      <dsp:nvSpPr>
        <dsp:cNvPr id="0" name=""/>
        <dsp:cNvSpPr/>
      </dsp:nvSpPr>
      <dsp:spPr>
        <a:xfrm>
          <a:off x="9404226" y="3057106"/>
          <a:ext cx="991308" cy="221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772"/>
              </a:lnTo>
              <a:lnTo>
                <a:pt x="991308" y="131772"/>
              </a:lnTo>
              <a:lnTo>
                <a:pt x="991308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F7C897-0565-417D-BB55-884CD730EC51}">
      <dsp:nvSpPr>
        <dsp:cNvPr id="0" name=""/>
        <dsp:cNvSpPr/>
      </dsp:nvSpPr>
      <dsp:spPr>
        <a:xfrm>
          <a:off x="9358506" y="3660707"/>
          <a:ext cx="91440" cy="2210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F488D1-2282-4502-BFCD-523E1D335B9E}">
      <dsp:nvSpPr>
        <dsp:cNvPr id="0" name=""/>
        <dsp:cNvSpPr/>
      </dsp:nvSpPr>
      <dsp:spPr>
        <a:xfrm>
          <a:off x="9358506" y="3057106"/>
          <a:ext cx="91440" cy="2210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719251-3BE7-4986-8447-F8B96DDAE0C0}">
      <dsp:nvSpPr>
        <dsp:cNvPr id="0" name=""/>
        <dsp:cNvSpPr/>
      </dsp:nvSpPr>
      <dsp:spPr>
        <a:xfrm>
          <a:off x="8367197" y="3660707"/>
          <a:ext cx="91440" cy="2210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E6F9D1-4454-4C7F-9DF2-BBB4EFC4639B}">
      <dsp:nvSpPr>
        <dsp:cNvPr id="0" name=""/>
        <dsp:cNvSpPr/>
      </dsp:nvSpPr>
      <dsp:spPr>
        <a:xfrm>
          <a:off x="8412917" y="3057106"/>
          <a:ext cx="991308" cy="221037"/>
        </a:xfrm>
        <a:custGeom>
          <a:avLst/>
          <a:gdLst/>
          <a:ahLst/>
          <a:cxnLst/>
          <a:rect l="0" t="0" r="0" b="0"/>
          <a:pathLst>
            <a:path>
              <a:moveTo>
                <a:pt x="991308" y="0"/>
              </a:moveTo>
              <a:lnTo>
                <a:pt x="991308" y="131772"/>
              </a:lnTo>
              <a:lnTo>
                <a:pt x="0" y="131772"/>
              </a:lnTo>
              <a:lnTo>
                <a:pt x="0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A9A280-012D-4FFB-93F3-3969CC369569}">
      <dsp:nvSpPr>
        <dsp:cNvPr id="0" name=""/>
        <dsp:cNvSpPr/>
      </dsp:nvSpPr>
      <dsp:spPr>
        <a:xfrm>
          <a:off x="7375889" y="3660707"/>
          <a:ext cx="91440" cy="2210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890F7D-7AC8-4FDD-8C4E-95D5D8ED8A48}">
      <dsp:nvSpPr>
        <dsp:cNvPr id="0" name=""/>
        <dsp:cNvSpPr/>
      </dsp:nvSpPr>
      <dsp:spPr>
        <a:xfrm>
          <a:off x="7421609" y="3057106"/>
          <a:ext cx="1982616" cy="221037"/>
        </a:xfrm>
        <a:custGeom>
          <a:avLst/>
          <a:gdLst/>
          <a:ahLst/>
          <a:cxnLst/>
          <a:rect l="0" t="0" r="0" b="0"/>
          <a:pathLst>
            <a:path>
              <a:moveTo>
                <a:pt x="1982616" y="0"/>
              </a:moveTo>
              <a:lnTo>
                <a:pt x="1982616" y="131772"/>
              </a:lnTo>
              <a:lnTo>
                <a:pt x="0" y="131772"/>
              </a:lnTo>
              <a:lnTo>
                <a:pt x="0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7FC102-7A6F-4F5E-9302-18BD279EBF81}">
      <dsp:nvSpPr>
        <dsp:cNvPr id="0" name=""/>
        <dsp:cNvSpPr/>
      </dsp:nvSpPr>
      <dsp:spPr>
        <a:xfrm>
          <a:off x="7173782" y="2453505"/>
          <a:ext cx="2230443" cy="221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772"/>
              </a:lnTo>
              <a:lnTo>
                <a:pt x="2230443" y="131772"/>
              </a:lnTo>
              <a:lnTo>
                <a:pt x="2230443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8792F1-CF44-4445-AE88-A02903861420}">
      <dsp:nvSpPr>
        <dsp:cNvPr id="0" name=""/>
        <dsp:cNvSpPr/>
      </dsp:nvSpPr>
      <dsp:spPr>
        <a:xfrm>
          <a:off x="6384581" y="3660707"/>
          <a:ext cx="91440" cy="2210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6C7B4A-F78A-404F-B400-7FB2BE4698A4}">
      <dsp:nvSpPr>
        <dsp:cNvPr id="0" name=""/>
        <dsp:cNvSpPr/>
      </dsp:nvSpPr>
      <dsp:spPr>
        <a:xfrm>
          <a:off x="4943338" y="3057106"/>
          <a:ext cx="1486962" cy="221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772"/>
              </a:lnTo>
              <a:lnTo>
                <a:pt x="1486962" y="131772"/>
              </a:lnTo>
              <a:lnTo>
                <a:pt x="1486962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7F09CA-52F3-4151-94E0-0380DEC6E86F}">
      <dsp:nvSpPr>
        <dsp:cNvPr id="0" name=""/>
        <dsp:cNvSpPr/>
      </dsp:nvSpPr>
      <dsp:spPr>
        <a:xfrm>
          <a:off x="5393272" y="3660707"/>
          <a:ext cx="91440" cy="2210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B26708-9AAD-41E4-A05E-939BCFDDD06C}">
      <dsp:nvSpPr>
        <dsp:cNvPr id="0" name=""/>
        <dsp:cNvSpPr/>
      </dsp:nvSpPr>
      <dsp:spPr>
        <a:xfrm>
          <a:off x="4943338" y="3057106"/>
          <a:ext cx="495654" cy="221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772"/>
              </a:lnTo>
              <a:lnTo>
                <a:pt x="495654" y="131772"/>
              </a:lnTo>
              <a:lnTo>
                <a:pt x="495654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8B2CE2-DBB0-4F7B-8126-1B059BB38BC7}">
      <dsp:nvSpPr>
        <dsp:cNvPr id="0" name=""/>
        <dsp:cNvSpPr/>
      </dsp:nvSpPr>
      <dsp:spPr>
        <a:xfrm>
          <a:off x="4401964" y="3660707"/>
          <a:ext cx="91440" cy="2210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BB74CF-A486-40BD-8A1C-721AE71B7780}">
      <dsp:nvSpPr>
        <dsp:cNvPr id="0" name=""/>
        <dsp:cNvSpPr/>
      </dsp:nvSpPr>
      <dsp:spPr>
        <a:xfrm>
          <a:off x="4447684" y="3057106"/>
          <a:ext cx="495654" cy="221037"/>
        </a:xfrm>
        <a:custGeom>
          <a:avLst/>
          <a:gdLst/>
          <a:ahLst/>
          <a:cxnLst/>
          <a:rect l="0" t="0" r="0" b="0"/>
          <a:pathLst>
            <a:path>
              <a:moveTo>
                <a:pt x="495654" y="0"/>
              </a:moveTo>
              <a:lnTo>
                <a:pt x="495654" y="131772"/>
              </a:lnTo>
              <a:lnTo>
                <a:pt x="0" y="131772"/>
              </a:lnTo>
              <a:lnTo>
                <a:pt x="0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F94F38-3822-47AF-8147-626A2E4F504E}">
      <dsp:nvSpPr>
        <dsp:cNvPr id="0" name=""/>
        <dsp:cNvSpPr/>
      </dsp:nvSpPr>
      <dsp:spPr>
        <a:xfrm>
          <a:off x="3410656" y="3660707"/>
          <a:ext cx="91440" cy="2210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470BBD-00B1-4868-943D-7DC5478F8ED2}">
      <dsp:nvSpPr>
        <dsp:cNvPr id="0" name=""/>
        <dsp:cNvSpPr/>
      </dsp:nvSpPr>
      <dsp:spPr>
        <a:xfrm>
          <a:off x="3456376" y="3057106"/>
          <a:ext cx="1486962" cy="221037"/>
        </a:xfrm>
        <a:custGeom>
          <a:avLst/>
          <a:gdLst/>
          <a:ahLst/>
          <a:cxnLst/>
          <a:rect l="0" t="0" r="0" b="0"/>
          <a:pathLst>
            <a:path>
              <a:moveTo>
                <a:pt x="1486962" y="0"/>
              </a:moveTo>
              <a:lnTo>
                <a:pt x="1486962" y="131772"/>
              </a:lnTo>
              <a:lnTo>
                <a:pt x="0" y="131772"/>
              </a:lnTo>
              <a:lnTo>
                <a:pt x="0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8BE7A4-9A9E-4043-AA36-819DF360FB2B}">
      <dsp:nvSpPr>
        <dsp:cNvPr id="0" name=""/>
        <dsp:cNvSpPr/>
      </dsp:nvSpPr>
      <dsp:spPr>
        <a:xfrm>
          <a:off x="4943338" y="2453505"/>
          <a:ext cx="2230443" cy="221037"/>
        </a:xfrm>
        <a:custGeom>
          <a:avLst/>
          <a:gdLst/>
          <a:ahLst/>
          <a:cxnLst/>
          <a:rect l="0" t="0" r="0" b="0"/>
          <a:pathLst>
            <a:path>
              <a:moveTo>
                <a:pt x="2230443" y="0"/>
              </a:moveTo>
              <a:lnTo>
                <a:pt x="2230443" y="131772"/>
              </a:lnTo>
              <a:lnTo>
                <a:pt x="0" y="131772"/>
              </a:lnTo>
              <a:lnTo>
                <a:pt x="0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EFC97D-9FE9-4A11-9019-0A597601A065}">
      <dsp:nvSpPr>
        <dsp:cNvPr id="0" name=""/>
        <dsp:cNvSpPr/>
      </dsp:nvSpPr>
      <dsp:spPr>
        <a:xfrm>
          <a:off x="3828116" y="1849903"/>
          <a:ext cx="3345665" cy="221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772"/>
              </a:lnTo>
              <a:lnTo>
                <a:pt x="3345665" y="131772"/>
              </a:lnTo>
              <a:lnTo>
                <a:pt x="3345665" y="2210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FA1ACA-9C9A-449F-964F-7C7CFDD75BA9}">
      <dsp:nvSpPr>
        <dsp:cNvPr id="0" name=""/>
        <dsp:cNvSpPr/>
      </dsp:nvSpPr>
      <dsp:spPr>
        <a:xfrm>
          <a:off x="2419347" y="3057106"/>
          <a:ext cx="91440" cy="2210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EA40BF-5787-4354-B4E6-8C58713728AD}">
      <dsp:nvSpPr>
        <dsp:cNvPr id="0" name=""/>
        <dsp:cNvSpPr/>
      </dsp:nvSpPr>
      <dsp:spPr>
        <a:xfrm>
          <a:off x="1969413" y="2453505"/>
          <a:ext cx="495654" cy="2210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772"/>
              </a:lnTo>
              <a:lnTo>
                <a:pt x="495654" y="131772"/>
              </a:lnTo>
              <a:lnTo>
                <a:pt x="495654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3E95FD-D0A9-4B76-9678-61AFC66BE6FD}">
      <dsp:nvSpPr>
        <dsp:cNvPr id="0" name=""/>
        <dsp:cNvSpPr/>
      </dsp:nvSpPr>
      <dsp:spPr>
        <a:xfrm>
          <a:off x="1473759" y="2453505"/>
          <a:ext cx="495654" cy="221037"/>
        </a:xfrm>
        <a:custGeom>
          <a:avLst/>
          <a:gdLst/>
          <a:ahLst/>
          <a:cxnLst/>
          <a:rect l="0" t="0" r="0" b="0"/>
          <a:pathLst>
            <a:path>
              <a:moveTo>
                <a:pt x="495654" y="0"/>
              </a:moveTo>
              <a:lnTo>
                <a:pt x="495654" y="131772"/>
              </a:lnTo>
              <a:lnTo>
                <a:pt x="0" y="131772"/>
              </a:lnTo>
              <a:lnTo>
                <a:pt x="0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613E07-EB60-429C-8AB8-9E17547858F6}">
      <dsp:nvSpPr>
        <dsp:cNvPr id="0" name=""/>
        <dsp:cNvSpPr/>
      </dsp:nvSpPr>
      <dsp:spPr>
        <a:xfrm>
          <a:off x="1969413" y="1849903"/>
          <a:ext cx="1858703" cy="221037"/>
        </a:xfrm>
        <a:custGeom>
          <a:avLst/>
          <a:gdLst/>
          <a:ahLst/>
          <a:cxnLst/>
          <a:rect l="0" t="0" r="0" b="0"/>
          <a:pathLst>
            <a:path>
              <a:moveTo>
                <a:pt x="1858703" y="0"/>
              </a:moveTo>
              <a:lnTo>
                <a:pt x="1858703" y="131772"/>
              </a:lnTo>
              <a:lnTo>
                <a:pt x="0" y="131772"/>
              </a:lnTo>
              <a:lnTo>
                <a:pt x="0" y="2210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94BA87-D66B-4FA3-83A1-4B45AFAC2E85}">
      <dsp:nvSpPr>
        <dsp:cNvPr id="0" name=""/>
        <dsp:cNvSpPr/>
      </dsp:nvSpPr>
      <dsp:spPr>
        <a:xfrm>
          <a:off x="436731" y="2453505"/>
          <a:ext cx="91440" cy="22103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10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27104C-7B33-4EDD-8F0D-D94BD4852660}">
      <dsp:nvSpPr>
        <dsp:cNvPr id="0" name=""/>
        <dsp:cNvSpPr/>
      </dsp:nvSpPr>
      <dsp:spPr>
        <a:xfrm>
          <a:off x="482451" y="1849903"/>
          <a:ext cx="3345665" cy="221037"/>
        </a:xfrm>
        <a:custGeom>
          <a:avLst/>
          <a:gdLst/>
          <a:ahLst/>
          <a:cxnLst/>
          <a:rect l="0" t="0" r="0" b="0"/>
          <a:pathLst>
            <a:path>
              <a:moveTo>
                <a:pt x="3345665" y="0"/>
              </a:moveTo>
              <a:lnTo>
                <a:pt x="3345665" y="131772"/>
              </a:lnTo>
              <a:lnTo>
                <a:pt x="0" y="131772"/>
              </a:lnTo>
              <a:lnTo>
                <a:pt x="0" y="2210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D5E30F-486A-4FED-93C7-72B4E9BD5970}">
      <dsp:nvSpPr>
        <dsp:cNvPr id="0" name=""/>
        <dsp:cNvSpPr/>
      </dsp:nvSpPr>
      <dsp:spPr>
        <a:xfrm>
          <a:off x="3458672" y="1467339"/>
          <a:ext cx="738889" cy="382564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latin typeface="Tenorite" panose="00000500000000000000" pitchFamily="2" charset="0"/>
            </a:rPr>
            <a:t>Zone Commander</a:t>
          </a:r>
        </a:p>
      </dsp:txBody>
      <dsp:txXfrm>
        <a:off x="3458672" y="1467339"/>
        <a:ext cx="738889" cy="382564"/>
      </dsp:txXfrm>
    </dsp:sp>
    <dsp:sp modelId="{86CC2255-3BCE-42E5-BEB1-04A6F52AD028}">
      <dsp:nvSpPr>
        <dsp:cNvPr id="0" name=""/>
        <dsp:cNvSpPr/>
      </dsp:nvSpPr>
      <dsp:spPr>
        <a:xfrm>
          <a:off x="3606450" y="1764889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3175" rIns="12700" bIns="3175" numCol="1" spcCol="1270" anchor="ctr" anchorCtr="0">
          <a:noAutofit/>
        </a:bodyPr>
        <a:lstStyle/>
        <a:p>
          <a:pPr marL="0" lvl="0" indent="0" algn="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kern="1200">
              <a:latin typeface="Tenorite" panose="00000500000000000000" pitchFamily="2" charset="0"/>
            </a:rPr>
            <a:t>Maj. Garrett Vowell</a:t>
          </a:r>
        </a:p>
      </dsp:txBody>
      <dsp:txXfrm>
        <a:off x="3606450" y="1764889"/>
        <a:ext cx="665000" cy="127521"/>
      </dsp:txXfrm>
    </dsp:sp>
    <dsp:sp modelId="{91FE6C85-9A03-4456-9700-C4EAE387F36B}">
      <dsp:nvSpPr>
        <dsp:cNvPr id="0" name=""/>
        <dsp:cNvSpPr/>
      </dsp:nvSpPr>
      <dsp:spPr>
        <a:xfrm>
          <a:off x="113006" y="2070941"/>
          <a:ext cx="738889" cy="382564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latin typeface="Tenorite" panose="00000500000000000000" pitchFamily="2" charset="0"/>
            </a:rPr>
            <a:t>OHP Troop Commander</a:t>
          </a:r>
        </a:p>
      </dsp:txBody>
      <dsp:txXfrm>
        <a:off x="113006" y="2070941"/>
        <a:ext cx="738889" cy="382564"/>
      </dsp:txXfrm>
    </dsp:sp>
    <dsp:sp modelId="{326F4436-F15D-4CB0-B090-26681895E155}">
      <dsp:nvSpPr>
        <dsp:cNvPr id="0" name=""/>
        <dsp:cNvSpPr/>
      </dsp:nvSpPr>
      <dsp:spPr>
        <a:xfrm>
          <a:off x="260784" y="2368490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>
              <a:latin typeface="Tenorite" panose="00000500000000000000" pitchFamily="2" charset="0"/>
            </a:rPr>
            <a:t>Cpt. Brian Orr</a:t>
          </a:r>
        </a:p>
      </dsp:txBody>
      <dsp:txXfrm>
        <a:off x="260784" y="2368490"/>
        <a:ext cx="665000" cy="127521"/>
      </dsp:txXfrm>
    </dsp:sp>
    <dsp:sp modelId="{DD4F485F-71BC-4E32-8F69-3EDDB180C8EE}">
      <dsp:nvSpPr>
        <dsp:cNvPr id="0" name=""/>
        <dsp:cNvSpPr/>
      </dsp:nvSpPr>
      <dsp:spPr>
        <a:xfrm>
          <a:off x="113006" y="2674542"/>
          <a:ext cx="738889" cy="382564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latin typeface="Tenorite" panose="00000500000000000000" pitchFamily="2" charset="0"/>
            </a:rPr>
            <a:t>EXISTING OHP PERSONNEL</a:t>
          </a:r>
        </a:p>
      </dsp:txBody>
      <dsp:txXfrm>
        <a:off x="113006" y="2674542"/>
        <a:ext cx="738889" cy="382564"/>
      </dsp:txXfrm>
    </dsp:sp>
    <dsp:sp modelId="{51E45550-A98B-464F-A98B-E25580D09A92}">
      <dsp:nvSpPr>
        <dsp:cNvPr id="0" name=""/>
        <dsp:cNvSpPr/>
      </dsp:nvSpPr>
      <dsp:spPr>
        <a:xfrm>
          <a:off x="260784" y="2972092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latin typeface="Tenorite" panose="00000500000000000000" pitchFamily="2" charset="0"/>
          </a:endParaRPr>
        </a:p>
      </dsp:txBody>
      <dsp:txXfrm>
        <a:off x="260784" y="2972092"/>
        <a:ext cx="665000" cy="127521"/>
      </dsp:txXfrm>
    </dsp:sp>
    <dsp:sp modelId="{4D8BD6EE-87CE-4862-82AE-60BD0FC3199B}">
      <dsp:nvSpPr>
        <dsp:cNvPr id="0" name=""/>
        <dsp:cNvSpPr/>
      </dsp:nvSpPr>
      <dsp:spPr>
        <a:xfrm>
          <a:off x="1599969" y="2070941"/>
          <a:ext cx="738889" cy="382564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latin typeface="Tenorite" panose="00000500000000000000" pitchFamily="2" charset="0"/>
            </a:rPr>
            <a:t>XO Over Program Administration</a:t>
          </a:r>
        </a:p>
      </dsp:txBody>
      <dsp:txXfrm>
        <a:off x="1599969" y="2070941"/>
        <a:ext cx="738889" cy="382564"/>
      </dsp:txXfrm>
    </dsp:sp>
    <dsp:sp modelId="{B5431CBF-296E-42E6-BA7F-7E2C6CDC8EA3}">
      <dsp:nvSpPr>
        <dsp:cNvPr id="0" name=""/>
        <dsp:cNvSpPr/>
      </dsp:nvSpPr>
      <dsp:spPr>
        <a:xfrm>
          <a:off x="1747746" y="2368490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Cpt.</a:t>
          </a:r>
        </a:p>
      </dsp:txBody>
      <dsp:txXfrm>
        <a:off x="1747746" y="2368490"/>
        <a:ext cx="665000" cy="127521"/>
      </dsp:txXfrm>
    </dsp:sp>
    <dsp:sp modelId="{3C5777AE-7CFF-4A50-ABD7-FDDE089BB194}">
      <dsp:nvSpPr>
        <dsp:cNvPr id="0" name=""/>
        <dsp:cNvSpPr/>
      </dsp:nvSpPr>
      <dsp:spPr>
        <a:xfrm>
          <a:off x="1104314" y="2674542"/>
          <a:ext cx="738889" cy="382564"/>
        </a:xfrm>
        <a:prstGeom prst="rect">
          <a:avLst/>
        </a:prstGeom>
        <a:solidFill>
          <a:srgbClr val="6E523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>
              <a:latin typeface="Tenorite" panose="00000500000000000000" pitchFamily="2" charset="0"/>
            </a:rPr>
            <a:t>CVSA</a:t>
          </a:r>
        </a:p>
      </dsp:txBody>
      <dsp:txXfrm>
        <a:off x="1104314" y="2674542"/>
        <a:ext cx="738889" cy="382564"/>
      </dsp:txXfrm>
    </dsp:sp>
    <dsp:sp modelId="{A8C39AEC-5E79-4CCA-BB82-96DF229BCE71}">
      <dsp:nvSpPr>
        <dsp:cNvPr id="0" name=""/>
        <dsp:cNvSpPr/>
      </dsp:nvSpPr>
      <dsp:spPr>
        <a:xfrm>
          <a:off x="1252092" y="2972092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Lt. Jenkins</a:t>
          </a:r>
        </a:p>
      </dsp:txBody>
      <dsp:txXfrm>
        <a:off x="1252092" y="2972092"/>
        <a:ext cx="665000" cy="127521"/>
      </dsp:txXfrm>
    </dsp:sp>
    <dsp:sp modelId="{3A9649FB-7BD3-4D2C-A2C7-627CCEC1E09D}">
      <dsp:nvSpPr>
        <dsp:cNvPr id="0" name=""/>
        <dsp:cNvSpPr/>
      </dsp:nvSpPr>
      <dsp:spPr>
        <a:xfrm>
          <a:off x="2095623" y="2674542"/>
          <a:ext cx="738889" cy="382564"/>
        </a:xfrm>
        <a:prstGeom prst="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Program Administrator</a:t>
          </a:r>
        </a:p>
      </dsp:txBody>
      <dsp:txXfrm>
        <a:off x="2095623" y="2674542"/>
        <a:ext cx="738889" cy="382564"/>
      </dsp:txXfrm>
    </dsp:sp>
    <dsp:sp modelId="{44D11EA5-8705-46BB-8576-7BF2C8294C2D}">
      <dsp:nvSpPr>
        <dsp:cNvPr id="0" name=""/>
        <dsp:cNvSpPr/>
      </dsp:nvSpPr>
      <dsp:spPr>
        <a:xfrm>
          <a:off x="2243401" y="2972092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243401" y="2972092"/>
        <a:ext cx="665000" cy="127521"/>
      </dsp:txXfrm>
    </dsp:sp>
    <dsp:sp modelId="{B17927D6-DEBB-4393-B999-C3A376D43D11}">
      <dsp:nvSpPr>
        <dsp:cNvPr id="0" name=""/>
        <dsp:cNvSpPr/>
      </dsp:nvSpPr>
      <dsp:spPr>
        <a:xfrm>
          <a:off x="2095623" y="3278143"/>
          <a:ext cx="738889" cy="382564"/>
        </a:xfrm>
        <a:prstGeom prst="rect">
          <a:avLst/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Administrative Staff</a:t>
          </a:r>
        </a:p>
      </dsp:txBody>
      <dsp:txXfrm>
        <a:off x="2095623" y="3278143"/>
        <a:ext cx="738889" cy="382564"/>
      </dsp:txXfrm>
    </dsp:sp>
    <dsp:sp modelId="{FFE1F366-D450-4D65-8854-E9EA61066483}">
      <dsp:nvSpPr>
        <dsp:cNvPr id="0" name=""/>
        <dsp:cNvSpPr/>
      </dsp:nvSpPr>
      <dsp:spPr>
        <a:xfrm>
          <a:off x="2243401" y="3575693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243401" y="3575693"/>
        <a:ext cx="665000" cy="127521"/>
      </dsp:txXfrm>
    </dsp:sp>
    <dsp:sp modelId="{2BD480AB-9035-4F6C-908C-3272871DFCE5}">
      <dsp:nvSpPr>
        <dsp:cNvPr id="0" name=""/>
        <dsp:cNvSpPr/>
      </dsp:nvSpPr>
      <dsp:spPr>
        <a:xfrm>
          <a:off x="6804337" y="2070941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Commander Over DPS Officers</a:t>
          </a:r>
        </a:p>
      </dsp:txBody>
      <dsp:txXfrm>
        <a:off x="6804337" y="2070941"/>
        <a:ext cx="738889" cy="382564"/>
      </dsp:txXfrm>
    </dsp:sp>
    <dsp:sp modelId="{4C6B9A45-A5ED-4577-9F13-0F9F534407F4}">
      <dsp:nvSpPr>
        <dsp:cNvPr id="0" name=""/>
        <dsp:cNvSpPr/>
      </dsp:nvSpPr>
      <dsp:spPr>
        <a:xfrm>
          <a:off x="6952115" y="2368490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Cpt.</a:t>
          </a:r>
        </a:p>
      </dsp:txBody>
      <dsp:txXfrm>
        <a:off x="6952115" y="2368490"/>
        <a:ext cx="665000" cy="127521"/>
      </dsp:txXfrm>
    </dsp:sp>
    <dsp:sp modelId="{845D3C05-EE03-46BC-9DF9-7DB2B21547AB}">
      <dsp:nvSpPr>
        <dsp:cNvPr id="0" name=""/>
        <dsp:cNvSpPr/>
      </dsp:nvSpPr>
      <dsp:spPr>
        <a:xfrm>
          <a:off x="4573894" y="2674542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NW Region</a:t>
          </a:r>
        </a:p>
      </dsp:txBody>
      <dsp:txXfrm>
        <a:off x="4573894" y="2674542"/>
        <a:ext cx="738889" cy="382564"/>
      </dsp:txXfrm>
    </dsp:sp>
    <dsp:sp modelId="{0D36D5EF-A7CC-491F-A654-236FA1DCF576}">
      <dsp:nvSpPr>
        <dsp:cNvPr id="0" name=""/>
        <dsp:cNvSpPr/>
      </dsp:nvSpPr>
      <dsp:spPr>
        <a:xfrm>
          <a:off x="4721671" y="2972092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Lt.</a:t>
          </a:r>
        </a:p>
      </dsp:txBody>
      <dsp:txXfrm>
        <a:off x="4721671" y="2972092"/>
        <a:ext cx="665000" cy="127521"/>
      </dsp:txXfrm>
    </dsp:sp>
    <dsp:sp modelId="{09259541-8278-4B15-95B9-F9C21896ECAF}">
      <dsp:nvSpPr>
        <dsp:cNvPr id="0" name=""/>
        <dsp:cNvSpPr/>
      </dsp:nvSpPr>
      <dsp:spPr>
        <a:xfrm>
          <a:off x="3086931" y="3278143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KPOE</a:t>
          </a:r>
        </a:p>
      </dsp:txBody>
      <dsp:txXfrm>
        <a:off x="3086931" y="3278143"/>
        <a:ext cx="738889" cy="382564"/>
      </dsp:txXfrm>
    </dsp:sp>
    <dsp:sp modelId="{256D775D-9105-4F1C-996C-D154568CE016}">
      <dsp:nvSpPr>
        <dsp:cNvPr id="0" name=""/>
        <dsp:cNvSpPr/>
      </dsp:nvSpPr>
      <dsp:spPr>
        <a:xfrm>
          <a:off x="3234709" y="3575693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Sgt.</a:t>
          </a:r>
        </a:p>
      </dsp:txBody>
      <dsp:txXfrm>
        <a:off x="3234709" y="3575693"/>
        <a:ext cx="665000" cy="127521"/>
      </dsp:txXfrm>
    </dsp:sp>
    <dsp:sp modelId="{01BAF3A5-E655-4624-AA8F-5B2982E50F8A}">
      <dsp:nvSpPr>
        <dsp:cNvPr id="0" name=""/>
        <dsp:cNvSpPr/>
      </dsp:nvSpPr>
      <dsp:spPr>
        <a:xfrm>
          <a:off x="3086931" y="3881744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Officers</a:t>
          </a:r>
        </a:p>
      </dsp:txBody>
      <dsp:txXfrm>
        <a:off x="3086931" y="3881744"/>
        <a:ext cx="738889" cy="382564"/>
      </dsp:txXfrm>
    </dsp:sp>
    <dsp:sp modelId="{69BCC093-2F8F-461E-9707-621B25CA04D2}">
      <dsp:nvSpPr>
        <dsp:cNvPr id="0" name=""/>
        <dsp:cNvSpPr/>
      </dsp:nvSpPr>
      <dsp:spPr>
        <a:xfrm>
          <a:off x="3234709" y="4179294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234709" y="4179294"/>
        <a:ext cx="665000" cy="127521"/>
      </dsp:txXfrm>
    </dsp:sp>
    <dsp:sp modelId="{5A66541A-0F81-4DC4-B384-A6DF662BE9B5}">
      <dsp:nvSpPr>
        <dsp:cNvPr id="0" name=""/>
        <dsp:cNvSpPr/>
      </dsp:nvSpPr>
      <dsp:spPr>
        <a:xfrm>
          <a:off x="4078239" y="3278143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BPOE</a:t>
          </a:r>
        </a:p>
      </dsp:txBody>
      <dsp:txXfrm>
        <a:off x="4078239" y="3278143"/>
        <a:ext cx="738889" cy="382564"/>
      </dsp:txXfrm>
    </dsp:sp>
    <dsp:sp modelId="{6BA3B6CB-222E-4B75-9EB3-F8BB56B9AA12}">
      <dsp:nvSpPr>
        <dsp:cNvPr id="0" name=""/>
        <dsp:cNvSpPr/>
      </dsp:nvSpPr>
      <dsp:spPr>
        <a:xfrm>
          <a:off x="4226017" y="3575693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Sgt.</a:t>
          </a:r>
        </a:p>
      </dsp:txBody>
      <dsp:txXfrm>
        <a:off x="4226017" y="3575693"/>
        <a:ext cx="665000" cy="127521"/>
      </dsp:txXfrm>
    </dsp:sp>
    <dsp:sp modelId="{AC4FAC57-C1C4-4438-961A-C030A1AA251A}">
      <dsp:nvSpPr>
        <dsp:cNvPr id="0" name=""/>
        <dsp:cNvSpPr/>
      </dsp:nvSpPr>
      <dsp:spPr>
        <a:xfrm>
          <a:off x="4078239" y="3881744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Officers</a:t>
          </a:r>
        </a:p>
      </dsp:txBody>
      <dsp:txXfrm>
        <a:off x="4078239" y="3881744"/>
        <a:ext cx="738889" cy="382564"/>
      </dsp:txXfrm>
    </dsp:sp>
    <dsp:sp modelId="{6E2706D9-AC97-4313-BEF6-B47633F5B8B6}">
      <dsp:nvSpPr>
        <dsp:cNvPr id="0" name=""/>
        <dsp:cNvSpPr/>
      </dsp:nvSpPr>
      <dsp:spPr>
        <a:xfrm>
          <a:off x="4226017" y="4179294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226017" y="4179294"/>
        <a:ext cx="665000" cy="127521"/>
      </dsp:txXfrm>
    </dsp:sp>
    <dsp:sp modelId="{EBD86388-2F84-42E5-A59B-FA57824DF8D2}">
      <dsp:nvSpPr>
        <dsp:cNvPr id="0" name=""/>
        <dsp:cNvSpPr/>
      </dsp:nvSpPr>
      <dsp:spPr>
        <a:xfrm>
          <a:off x="5069548" y="3278143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Boise City</a:t>
          </a:r>
        </a:p>
      </dsp:txBody>
      <dsp:txXfrm>
        <a:off x="5069548" y="3278143"/>
        <a:ext cx="738889" cy="382564"/>
      </dsp:txXfrm>
    </dsp:sp>
    <dsp:sp modelId="{218EB695-A27C-47FD-97B8-723C30E96B57}">
      <dsp:nvSpPr>
        <dsp:cNvPr id="0" name=""/>
        <dsp:cNvSpPr/>
      </dsp:nvSpPr>
      <dsp:spPr>
        <a:xfrm>
          <a:off x="5217326" y="3575693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Sgt.</a:t>
          </a:r>
        </a:p>
      </dsp:txBody>
      <dsp:txXfrm>
        <a:off x="5217326" y="3575693"/>
        <a:ext cx="665000" cy="127521"/>
      </dsp:txXfrm>
    </dsp:sp>
    <dsp:sp modelId="{9D62AC56-35D2-4FCE-A01B-51ABE91A73A1}">
      <dsp:nvSpPr>
        <dsp:cNvPr id="0" name=""/>
        <dsp:cNvSpPr/>
      </dsp:nvSpPr>
      <dsp:spPr>
        <a:xfrm>
          <a:off x="5069548" y="3881744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Officers</a:t>
          </a:r>
        </a:p>
      </dsp:txBody>
      <dsp:txXfrm>
        <a:off x="5069548" y="3881744"/>
        <a:ext cx="738889" cy="382564"/>
      </dsp:txXfrm>
    </dsp:sp>
    <dsp:sp modelId="{CF49B846-E516-458C-8617-E21F92F5047D}">
      <dsp:nvSpPr>
        <dsp:cNvPr id="0" name=""/>
        <dsp:cNvSpPr/>
      </dsp:nvSpPr>
      <dsp:spPr>
        <a:xfrm>
          <a:off x="5217326" y="4179294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5217326" y="4179294"/>
        <a:ext cx="665000" cy="127521"/>
      </dsp:txXfrm>
    </dsp:sp>
    <dsp:sp modelId="{AB418DA4-6108-4508-AC0B-12909EE11ED8}">
      <dsp:nvSpPr>
        <dsp:cNvPr id="0" name=""/>
        <dsp:cNvSpPr/>
      </dsp:nvSpPr>
      <dsp:spPr>
        <a:xfrm>
          <a:off x="6060856" y="3278143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El Reno</a:t>
          </a:r>
        </a:p>
      </dsp:txBody>
      <dsp:txXfrm>
        <a:off x="6060856" y="3278143"/>
        <a:ext cx="738889" cy="382564"/>
      </dsp:txXfrm>
    </dsp:sp>
    <dsp:sp modelId="{FC94C5EC-CB99-4B10-8511-A6DE36B59F3F}">
      <dsp:nvSpPr>
        <dsp:cNvPr id="0" name=""/>
        <dsp:cNvSpPr/>
      </dsp:nvSpPr>
      <dsp:spPr>
        <a:xfrm>
          <a:off x="6208634" y="3575693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Sgt.</a:t>
          </a:r>
        </a:p>
      </dsp:txBody>
      <dsp:txXfrm>
        <a:off x="6208634" y="3575693"/>
        <a:ext cx="665000" cy="127521"/>
      </dsp:txXfrm>
    </dsp:sp>
    <dsp:sp modelId="{D6A65C03-4005-406A-8FAF-37D394E8ED29}">
      <dsp:nvSpPr>
        <dsp:cNvPr id="0" name=""/>
        <dsp:cNvSpPr/>
      </dsp:nvSpPr>
      <dsp:spPr>
        <a:xfrm>
          <a:off x="6060856" y="3881744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Officers</a:t>
          </a:r>
        </a:p>
      </dsp:txBody>
      <dsp:txXfrm>
        <a:off x="6060856" y="3881744"/>
        <a:ext cx="738889" cy="382564"/>
      </dsp:txXfrm>
    </dsp:sp>
    <dsp:sp modelId="{FA7BCBB5-B45A-450A-8768-F8D35788E815}">
      <dsp:nvSpPr>
        <dsp:cNvPr id="0" name=""/>
        <dsp:cNvSpPr/>
      </dsp:nvSpPr>
      <dsp:spPr>
        <a:xfrm>
          <a:off x="6208634" y="4179294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6208634" y="4179294"/>
        <a:ext cx="665000" cy="127521"/>
      </dsp:txXfrm>
    </dsp:sp>
    <dsp:sp modelId="{EA72A1FA-ECA2-4298-986F-2F3C0F031AE1}">
      <dsp:nvSpPr>
        <dsp:cNvPr id="0" name=""/>
        <dsp:cNvSpPr/>
      </dsp:nvSpPr>
      <dsp:spPr>
        <a:xfrm>
          <a:off x="9034781" y="2674542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SE Region</a:t>
          </a:r>
        </a:p>
      </dsp:txBody>
      <dsp:txXfrm>
        <a:off x="9034781" y="2674542"/>
        <a:ext cx="738889" cy="382564"/>
      </dsp:txXfrm>
    </dsp:sp>
    <dsp:sp modelId="{F5C91A84-66AE-4C93-A379-B23C5FF49338}">
      <dsp:nvSpPr>
        <dsp:cNvPr id="0" name=""/>
        <dsp:cNvSpPr/>
      </dsp:nvSpPr>
      <dsp:spPr>
        <a:xfrm>
          <a:off x="9182559" y="2972092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Lt.</a:t>
          </a:r>
        </a:p>
      </dsp:txBody>
      <dsp:txXfrm>
        <a:off x="9182559" y="2972092"/>
        <a:ext cx="665000" cy="127521"/>
      </dsp:txXfrm>
    </dsp:sp>
    <dsp:sp modelId="{7372CEE3-0E18-4146-B35B-6BF8C7154869}">
      <dsp:nvSpPr>
        <dsp:cNvPr id="0" name=""/>
        <dsp:cNvSpPr/>
      </dsp:nvSpPr>
      <dsp:spPr>
        <a:xfrm>
          <a:off x="7052164" y="3278143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LPOE</a:t>
          </a:r>
        </a:p>
      </dsp:txBody>
      <dsp:txXfrm>
        <a:off x="7052164" y="3278143"/>
        <a:ext cx="738889" cy="382564"/>
      </dsp:txXfrm>
    </dsp:sp>
    <dsp:sp modelId="{6DECC9EA-DABF-42E4-8B67-3CDEDBC8C621}">
      <dsp:nvSpPr>
        <dsp:cNvPr id="0" name=""/>
        <dsp:cNvSpPr/>
      </dsp:nvSpPr>
      <dsp:spPr>
        <a:xfrm>
          <a:off x="7199942" y="3575693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Sgt.</a:t>
          </a:r>
        </a:p>
      </dsp:txBody>
      <dsp:txXfrm>
        <a:off x="7199942" y="3575693"/>
        <a:ext cx="665000" cy="127521"/>
      </dsp:txXfrm>
    </dsp:sp>
    <dsp:sp modelId="{D25D1F2D-025C-4BD9-985F-1F1D8CFFE0C2}">
      <dsp:nvSpPr>
        <dsp:cNvPr id="0" name=""/>
        <dsp:cNvSpPr/>
      </dsp:nvSpPr>
      <dsp:spPr>
        <a:xfrm>
          <a:off x="7052164" y="3881744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Officers</a:t>
          </a:r>
        </a:p>
      </dsp:txBody>
      <dsp:txXfrm>
        <a:off x="7052164" y="3881744"/>
        <a:ext cx="738889" cy="382564"/>
      </dsp:txXfrm>
    </dsp:sp>
    <dsp:sp modelId="{4F14D031-463B-4BFE-B3D9-D1331672DDD4}">
      <dsp:nvSpPr>
        <dsp:cNvPr id="0" name=""/>
        <dsp:cNvSpPr/>
      </dsp:nvSpPr>
      <dsp:spPr>
        <a:xfrm>
          <a:off x="7199942" y="4179294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7199942" y="4179294"/>
        <a:ext cx="665000" cy="127521"/>
      </dsp:txXfrm>
    </dsp:sp>
    <dsp:sp modelId="{29AB7873-6F8A-4860-AD52-2F189DDD0B87}">
      <dsp:nvSpPr>
        <dsp:cNvPr id="0" name=""/>
        <dsp:cNvSpPr/>
      </dsp:nvSpPr>
      <dsp:spPr>
        <a:xfrm>
          <a:off x="8043473" y="3278143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SPOE</a:t>
          </a:r>
        </a:p>
      </dsp:txBody>
      <dsp:txXfrm>
        <a:off x="8043473" y="3278143"/>
        <a:ext cx="738889" cy="382564"/>
      </dsp:txXfrm>
    </dsp:sp>
    <dsp:sp modelId="{84A4EC6A-7C96-4B04-87FE-3E0D88D52FC7}">
      <dsp:nvSpPr>
        <dsp:cNvPr id="0" name=""/>
        <dsp:cNvSpPr/>
      </dsp:nvSpPr>
      <dsp:spPr>
        <a:xfrm>
          <a:off x="8191250" y="3575693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Sgt.</a:t>
          </a:r>
        </a:p>
      </dsp:txBody>
      <dsp:txXfrm>
        <a:off x="8191250" y="3575693"/>
        <a:ext cx="665000" cy="127521"/>
      </dsp:txXfrm>
    </dsp:sp>
    <dsp:sp modelId="{177B28A9-2E0A-41DF-8EAE-7A13E609A897}">
      <dsp:nvSpPr>
        <dsp:cNvPr id="0" name=""/>
        <dsp:cNvSpPr/>
      </dsp:nvSpPr>
      <dsp:spPr>
        <a:xfrm>
          <a:off x="8043473" y="3881744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Officers</a:t>
          </a:r>
        </a:p>
      </dsp:txBody>
      <dsp:txXfrm>
        <a:off x="8043473" y="3881744"/>
        <a:ext cx="738889" cy="382564"/>
      </dsp:txXfrm>
    </dsp:sp>
    <dsp:sp modelId="{90B44738-EF93-42FC-8E9E-FB88FFB3E52C}">
      <dsp:nvSpPr>
        <dsp:cNvPr id="0" name=""/>
        <dsp:cNvSpPr/>
      </dsp:nvSpPr>
      <dsp:spPr>
        <a:xfrm>
          <a:off x="8191250" y="4179294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8191250" y="4179294"/>
        <a:ext cx="665000" cy="127521"/>
      </dsp:txXfrm>
    </dsp:sp>
    <dsp:sp modelId="{470FA20D-C363-4646-A34A-8AE98983D774}">
      <dsp:nvSpPr>
        <dsp:cNvPr id="0" name=""/>
        <dsp:cNvSpPr/>
      </dsp:nvSpPr>
      <dsp:spPr>
        <a:xfrm>
          <a:off x="9034781" y="3278143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BRYPOE</a:t>
          </a:r>
        </a:p>
      </dsp:txBody>
      <dsp:txXfrm>
        <a:off x="9034781" y="3278143"/>
        <a:ext cx="738889" cy="382564"/>
      </dsp:txXfrm>
    </dsp:sp>
    <dsp:sp modelId="{84ED3774-97BF-4948-B387-A3585372F7F1}">
      <dsp:nvSpPr>
        <dsp:cNvPr id="0" name=""/>
        <dsp:cNvSpPr/>
      </dsp:nvSpPr>
      <dsp:spPr>
        <a:xfrm>
          <a:off x="9182559" y="3575693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Sgt.</a:t>
          </a:r>
        </a:p>
      </dsp:txBody>
      <dsp:txXfrm>
        <a:off x="9182559" y="3575693"/>
        <a:ext cx="665000" cy="127521"/>
      </dsp:txXfrm>
    </dsp:sp>
    <dsp:sp modelId="{7E1693F4-411F-48B6-B7EC-0A4991D36E40}">
      <dsp:nvSpPr>
        <dsp:cNvPr id="0" name=""/>
        <dsp:cNvSpPr/>
      </dsp:nvSpPr>
      <dsp:spPr>
        <a:xfrm>
          <a:off x="9034781" y="3881744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Officers</a:t>
          </a:r>
        </a:p>
      </dsp:txBody>
      <dsp:txXfrm>
        <a:off x="9034781" y="3881744"/>
        <a:ext cx="738889" cy="382564"/>
      </dsp:txXfrm>
    </dsp:sp>
    <dsp:sp modelId="{E5CDB8F8-1690-42DC-9A02-A86DABB6FD17}">
      <dsp:nvSpPr>
        <dsp:cNvPr id="0" name=""/>
        <dsp:cNvSpPr/>
      </dsp:nvSpPr>
      <dsp:spPr>
        <a:xfrm>
          <a:off x="9182559" y="4179294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9182559" y="4179294"/>
        <a:ext cx="665000" cy="127521"/>
      </dsp:txXfrm>
    </dsp:sp>
    <dsp:sp modelId="{1DAF380B-D7E5-4CDE-A727-F9AF26D59929}">
      <dsp:nvSpPr>
        <dsp:cNvPr id="0" name=""/>
        <dsp:cNvSpPr/>
      </dsp:nvSpPr>
      <dsp:spPr>
        <a:xfrm>
          <a:off x="10026089" y="3278143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Davis</a:t>
          </a:r>
        </a:p>
      </dsp:txBody>
      <dsp:txXfrm>
        <a:off x="10026089" y="3278143"/>
        <a:ext cx="738889" cy="382564"/>
      </dsp:txXfrm>
    </dsp:sp>
    <dsp:sp modelId="{99479A5A-BFDF-4FE0-9BA9-A43701A9F013}">
      <dsp:nvSpPr>
        <dsp:cNvPr id="0" name=""/>
        <dsp:cNvSpPr/>
      </dsp:nvSpPr>
      <dsp:spPr>
        <a:xfrm>
          <a:off x="10173867" y="3575693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Sgt.</a:t>
          </a:r>
        </a:p>
      </dsp:txBody>
      <dsp:txXfrm>
        <a:off x="10173867" y="3575693"/>
        <a:ext cx="665000" cy="127521"/>
      </dsp:txXfrm>
    </dsp:sp>
    <dsp:sp modelId="{485F4274-6CD4-4CC9-BDFA-A3F82EC3DD0D}">
      <dsp:nvSpPr>
        <dsp:cNvPr id="0" name=""/>
        <dsp:cNvSpPr/>
      </dsp:nvSpPr>
      <dsp:spPr>
        <a:xfrm>
          <a:off x="10026089" y="3881744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Officers</a:t>
          </a:r>
        </a:p>
      </dsp:txBody>
      <dsp:txXfrm>
        <a:off x="10026089" y="3881744"/>
        <a:ext cx="738889" cy="382564"/>
      </dsp:txXfrm>
    </dsp:sp>
    <dsp:sp modelId="{64171724-D54D-4DDD-8EF9-98DC1B1AD6C0}">
      <dsp:nvSpPr>
        <dsp:cNvPr id="0" name=""/>
        <dsp:cNvSpPr/>
      </dsp:nvSpPr>
      <dsp:spPr>
        <a:xfrm>
          <a:off x="10173867" y="4179294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0173867" y="4179294"/>
        <a:ext cx="665000" cy="127521"/>
      </dsp:txXfrm>
    </dsp:sp>
    <dsp:sp modelId="{3245B59F-1091-4BCD-81DB-E7199CF95701}">
      <dsp:nvSpPr>
        <dsp:cNvPr id="0" name=""/>
        <dsp:cNvSpPr/>
      </dsp:nvSpPr>
      <dsp:spPr>
        <a:xfrm>
          <a:off x="11017398" y="3278143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Hugo</a:t>
          </a:r>
        </a:p>
      </dsp:txBody>
      <dsp:txXfrm>
        <a:off x="11017398" y="3278143"/>
        <a:ext cx="738889" cy="382564"/>
      </dsp:txXfrm>
    </dsp:sp>
    <dsp:sp modelId="{F6F2F983-F3FC-4FCA-9707-E1370B397E7B}">
      <dsp:nvSpPr>
        <dsp:cNvPr id="0" name=""/>
        <dsp:cNvSpPr/>
      </dsp:nvSpPr>
      <dsp:spPr>
        <a:xfrm>
          <a:off x="11165175" y="3575693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Sgt.</a:t>
          </a:r>
        </a:p>
      </dsp:txBody>
      <dsp:txXfrm>
        <a:off x="11165175" y="3575693"/>
        <a:ext cx="665000" cy="127521"/>
      </dsp:txXfrm>
    </dsp:sp>
    <dsp:sp modelId="{5CF02B72-7FB6-4615-9556-91B48B7DA9E7}">
      <dsp:nvSpPr>
        <dsp:cNvPr id="0" name=""/>
        <dsp:cNvSpPr/>
      </dsp:nvSpPr>
      <dsp:spPr>
        <a:xfrm>
          <a:off x="11017398" y="3881744"/>
          <a:ext cx="738889" cy="38256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445" tIns="4445" rIns="4445" bIns="53984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Officers</a:t>
          </a:r>
        </a:p>
      </dsp:txBody>
      <dsp:txXfrm>
        <a:off x="11017398" y="3881744"/>
        <a:ext cx="738889" cy="382564"/>
      </dsp:txXfrm>
    </dsp:sp>
    <dsp:sp modelId="{3BF54F64-BEE3-4EC3-A866-A01699DEEF86}">
      <dsp:nvSpPr>
        <dsp:cNvPr id="0" name=""/>
        <dsp:cNvSpPr/>
      </dsp:nvSpPr>
      <dsp:spPr>
        <a:xfrm>
          <a:off x="11165175" y="4179294"/>
          <a:ext cx="665000" cy="12752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1165175" y="4179294"/>
        <a:ext cx="665000" cy="1275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06737-32D3-48DA-A587-F7FDB96023CA}">
      <dsp:nvSpPr>
        <dsp:cNvPr id="0" name=""/>
        <dsp:cNvSpPr/>
      </dsp:nvSpPr>
      <dsp:spPr>
        <a:xfrm>
          <a:off x="0" y="99533"/>
          <a:ext cx="6245265" cy="13022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DPS to receive all OCC enforcement staff who wish to make transition</a:t>
          </a:r>
        </a:p>
        <a:p>
          <a:pPr marL="45720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(</a:t>
          </a:r>
          <a:r>
            <a:rPr lang="en-US" sz="2100" kern="1200">
              <a:latin typeface="Tenorite" panose="00000500000000000000" pitchFamily="2" charset="0"/>
            </a:rPr>
            <a:t>Anticipated Need for Narrow </a:t>
          </a:r>
          <a:r>
            <a:rPr lang="en-US" sz="2100" kern="1200"/>
            <a:t>OLERS Exception)</a:t>
          </a:r>
        </a:p>
      </dsp:txBody>
      <dsp:txXfrm>
        <a:off x="63569" y="163102"/>
        <a:ext cx="6118127" cy="1175072"/>
      </dsp:txXfrm>
    </dsp:sp>
    <dsp:sp modelId="{0975D54E-59BF-4D98-A0D0-901E2F45D028}">
      <dsp:nvSpPr>
        <dsp:cNvPr id="0" name=""/>
        <dsp:cNvSpPr/>
      </dsp:nvSpPr>
      <dsp:spPr>
        <a:xfrm>
          <a:off x="0" y="1462223"/>
          <a:ext cx="6245265" cy="130221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Incoming staff will suffer NO pay reduction</a:t>
          </a:r>
        </a:p>
      </dsp:txBody>
      <dsp:txXfrm>
        <a:off x="63569" y="1525792"/>
        <a:ext cx="6118127" cy="1175072"/>
      </dsp:txXfrm>
    </dsp:sp>
    <dsp:sp modelId="{61E1412F-972C-4BFE-9A20-D9DDF8FD50B5}">
      <dsp:nvSpPr>
        <dsp:cNvPr id="0" name=""/>
        <dsp:cNvSpPr/>
      </dsp:nvSpPr>
      <dsp:spPr>
        <a:xfrm>
          <a:off x="0" y="2824913"/>
          <a:ext cx="6245265" cy="130221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Cross train all commissioned and civilian officers to provide uniform approach to enforcement</a:t>
          </a:r>
        </a:p>
      </dsp:txBody>
      <dsp:txXfrm>
        <a:off x="63569" y="2888482"/>
        <a:ext cx="6118127" cy="1175072"/>
      </dsp:txXfrm>
    </dsp:sp>
    <dsp:sp modelId="{D4D57422-8795-45A2-95DC-68AA2500C0EE}">
      <dsp:nvSpPr>
        <dsp:cNvPr id="0" name=""/>
        <dsp:cNvSpPr/>
      </dsp:nvSpPr>
      <dsp:spPr>
        <a:xfrm>
          <a:off x="0" y="4187603"/>
          <a:ext cx="6245265" cy="130221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Capitalize on cost efficiencies </a:t>
          </a:r>
        </a:p>
      </dsp:txBody>
      <dsp:txXfrm>
        <a:off x="63569" y="4251172"/>
        <a:ext cx="6118127" cy="11750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06737-32D3-48DA-A587-F7FDB96023CA}">
      <dsp:nvSpPr>
        <dsp:cNvPr id="0" name=""/>
        <dsp:cNvSpPr/>
      </dsp:nvSpPr>
      <dsp:spPr>
        <a:xfrm>
          <a:off x="0" y="34913"/>
          <a:ext cx="6245265" cy="106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enorite" panose="00000500000000000000" pitchFamily="2" charset="0"/>
            </a:rPr>
            <a:t>Transfer/on-board applicable OCC staff to DPS</a:t>
          </a:r>
        </a:p>
        <a:p>
          <a:pPr marL="45720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enorite" panose="00000500000000000000" pitchFamily="2" charset="0"/>
            </a:rPr>
            <a:t>· Commissioned &amp; civilian enforcement officers</a:t>
          </a:r>
        </a:p>
        <a:p>
          <a:pPr marL="45720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enorite" panose="00000500000000000000" pitchFamily="2" charset="0"/>
            </a:rPr>
            <a:t>· Applicable administrative/support personnel</a:t>
          </a:r>
          <a:endParaRPr lang="en-US" sz="1600" kern="1200"/>
        </a:p>
      </dsp:txBody>
      <dsp:txXfrm>
        <a:off x="52089" y="87002"/>
        <a:ext cx="6141087" cy="962862"/>
      </dsp:txXfrm>
    </dsp:sp>
    <dsp:sp modelId="{0975D54E-59BF-4D98-A0D0-901E2F45D028}">
      <dsp:nvSpPr>
        <dsp:cNvPr id="0" name=""/>
        <dsp:cNvSpPr/>
      </dsp:nvSpPr>
      <dsp:spPr>
        <a:xfrm>
          <a:off x="0" y="1148033"/>
          <a:ext cx="6245265" cy="106704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enorite" panose="00000500000000000000" pitchFamily="2" charset="0"/>
            </a:rPr>
            <a:t>Job duties &amp; assignments </a:t>
          </a:r>
          <a:r>
            <a:rPr lang="en-US" sz="1600" u="sng" kern="1200">
              <a:latin typeface="Tenorite" panose="00000500000000000000" pitchFamily="2" charset="0"/>
            </a:rPr>
            <a:t>initially</a:t>
          </a:r>
          <a:r>
            <a:rPr lang="en-US" sz="1600" kern="1200">
              <a:latin typeface="Tenorite" panose="00000500000000000000" pitchFamily="2" charset="0"/>
            </a:rPr>
            <a:t> stay the same for continuity of operations</a:t>
          </a:r>
          <a:endParaRPr lang="en-US" sz="1600" kern="1200"/>
        </a:p>
      </dsp:txBody>
      <dsp:txXfrm>
        <a:off x="52089" y="1200122"/>
        <a:ext cx="6141087" cy="962862"/>
      </dsp:txXfrm>
    </dsp:sp>
    <dsp:sp modelId="{61E1412F-972C-4BFE-9A20-D9DDF8FD50B5}">
      <dsp:nvSpPr>
        <dsp:cNvPr id="0" name=""/>
        <dsp:cNvSpPr/>
      </dsp:nvSpPr>
      <dsp:spPr>
        <a:xfrm>
          <a:off x="0" y="2261153"/>
          <a:ext cx="6245265" cy="106704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enorite" panose="00000500000000000000" pitchFamily="2" charset="0"/>
            </a:rPr>
            <a:t>Incoming OCC officers will attend 3-week POE bridge academy (through OHP), such training organized to preserve continuity of operations</a:t>
          </a:r>
          <a:endParaRPr lang="en-US" sz="1600" kern="1200"/>
        </a:p>
      </dsp:txBody>
      <dsp:txXfrm>
        <a:off x="52089" y="2313242"/>
        <a:ext cx="6141087" cy="962862"/>
      </dsp:txXfrm>
    </dsp:sp>
    <dsp:sp modelId="{9EC4BB5E-6FCE-44B3-AE51-295FC697E2A4}">
      <dsp:nvSpPr>
        <dsp:cNvPr id="0" name=""/>
        <dsp:cNvSpPr/>
      </dsp:nvSpPr>
      <dsp:spPr>
        <a:xfrm>
          <a:off x="0" y="3374273"/>
          <a:ext cx="6245265" cy="106704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enorite" panose="00000500000000000000" pitchFamily="2" charset="0"/>
            </a:rPr>
            <a:t>DPS will begin a phased program to train all incoming officers to perform North American Standard safety inspections</a:t>
          </a:r>
          <a:endParaRPr lang="en-US" sz="1600" kern="1200"/>
        </a:p>
      </dsp:txBody>
      <dsp:txXfrm>
        <a:off x="52089" y="3426362"/>
        <a:ext cx="6141087" cy="962862"/>
      </dsp:txXfrm>
    </dsp:sp>
    <dsp:sp modelId="{D4D57422-8795-45A2-95DC-68AA2500C0EE}">
      <dsp:nvSpPr>
        <dsp:cNvPr id="0" name=""/>
        <dsp:cNvSpPr/>
      </dsp:nvSpPr>
      <dsp:spPr>
        <a:xfrm>
          <a:off x="0" y="4487393"/>
          <a:ext cx="6245265" cy="10670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Tenorite" panose="00000500000000000000" pitchFamily="2" charset="0"/>
            </a:rPr>
            <a:t>Non-commissioned OCC officers will be evaluated for invitation to attend a peace officer academy </a:t>
          </a:r>
          <a:endParaRPr lang="en-US" sz="1600" kern="1200"/>
        </a:p>
      </dsp:txBody>
      <dsp:txXfrm>
        <a:off x="52089" y="4539482"/>
        <a:ext cx="6141087" cy="9628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06737-32D3-48DA-A587-F7FDB96023CA}">
      <dsp:nvSpPr>
        <dsp:cNvPr id="0" name=""/>
        <dsp:cNvSpPr/>
      </dsp:nvSpPr>
      <dsp:spPr>
        <a:xfrm>
          <a:off x="0" y="80273"/>
          <a:ext cx="6245265" cy="26769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enorite" panose="00000500000000000000" pitchFamily="2" charset="0"/>
            </a:rPr>
            <a:t>Incoming OCC Officers will continue N.A.S. training for:</a:t>
          </a:r>
        </a:p>
        <a:p>
          <a:pPr marL="45720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enorite" panose="00000500000000000000" pitchFamily="2" charset="0"/>
            </a:rPr>
            <a:t>· General Hazardous Material</a:t>
          </a:r>
        </a:p>
        <a:p>
          <a:pPr marL="45720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enorite" panose="00000500000000000000" pitchFamily="2" charset="0"/>
            </a:rPr>
            <a:t>· Cargo Tank</a:t>
          </a:r>
        </a:p>
        <a:p>
          <a:pPr marL="45720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enorite" panose="00000500000000000000" pitchFamily="2" charset="0"/>
            </a:rPr>
            <a:t>· Bulk Package</a:t>
          </a:r>
          <a:endParaRPr lang="en-US" sz="2600" kern="1200" dirty="0"/>
        </a:p>
      </dsp:txBody>
      <dsp:txXfrm>
        <a:off x="130678" y="210951"/>
        <a:ext cx="5983909" cy="2415604"/>
      </dsp:txXfrm>
    </dsp:sp>
    <dsp:sp modelId="{D4D57422-8795-45A2-95DC-68AA2500C0EE}">
      <dsp:nvSpPr>
        <dsp:cNvPr id="0" name=""/>
        <dsp:cNvSpPr/>
      </dsp:nvSpPr>
      <dsp:spPr>
        <a:xfrm>
          <a:off x="0" y="2832113"/>
          <a:ext cx="6245265" cy="267696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Tenorite" panose="00000500000000000000" pitchFamily="2" charset="0"/>
            </a:rPr>
            <a:t>DPS will continue to seek opportunities for total program cost efficiencies</a:t>
          </a:r>
          <a:endParaRPr lang="en-US" sz="3200" kern="1200"/>
        </a:p>
      </dsp:txBody>
      <dsp:txXfrm>
        <a:off x="130678" y="2962791"/>
        <a:ext cx="5983909" cy="24156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2116-3DC9-A2F3-BCFA-28ACC21BF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5B117-596E-5B17-80D3-169BEEA99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76FC8-E5D7-0DBB-283F-38A0A29CD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B11C-1BDC-4DEF-8E8C-FC539AA0E86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E5F1E-80D9-3CD9-BDBC-C84CE2F4C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F2221-F268-9EB1-86BC-05879A455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9BD2-DB53-4713-97B8-F07D65715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7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C95A9-0B6C-EC52-32FE-0B255ED4F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27FCA8-1C7D-94E1-B38F-4F68229C1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0B98C-3BE7-E48F-1628-7FB7BE5CE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B11C-1BDC-4DEF-8E8C-FC539AA0E86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7ACE0-8529-77DB-362A-BAA9B369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F3FD7-298A-17A9-26B2-951400DB6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9BD2-DB53-4713-97B8-F07D65715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52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E8E33B-D09E-1ACD-8EEE-DB31957347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DB82D9-0B79-56F1-0942-3DF6D4543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868BC-ECD0-9374-437A-84AFD1DD7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B11C-1BDC-4DEF-8E8C-FC539AA0E86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684E2-8948-05CB-DFBF-47783372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9C412-52F0-9BD4-C956-2912FC12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9BD2-DB53-4713-97B8-F07D65715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42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B56ED-7925-4325-AAE1-081033C56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B48E2-3D49-24E6-C77B-7F928D0FB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  <a:lvl2pPr>
              <a:defRPr>
                <a:latin typeface="Tenorite" panose="00000500000000000000" pitchFamily="2" charset="0"/>
              </a:defRPr>
            </a:lvl2pPr>
            <a:lvl3pPr>
              <a:defRPr>
                <a:latin typeface="Tenorite" panose="00000500000000000000" pitchFamily="2" charset="0"/>
              </a:defRPr>
            </a:lvl3pPr>
            <a:lvl4pPr>
              <a:defRPr>
                <a:latin typeface="Tenorite" panose="00000500000000000000" pitchFamily="2" charset="0"/>
              </a:defRPr>
            </a:lvl4pPr>
            <a:lvl5pPr>
              <a:defRPr>
                <a:latin typeface="Tenorite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C1262-6A04-5510-2194-02AE0857B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B11C-1BDC-4DEF-8E8C-FC539AA0E86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1B988-2282-902A-4913-8ECBD251B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B394F-31C3-C013-20F5-B40C286C5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9BD2-DB53-4713-97B8-F07D65715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497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62B17-2B0D-A881-AE73-A45B955E0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enorite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3DD58-5085-D203-4DB6-5667D2C9D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enorite" panose="000005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7FBD9-D7FE-ED34-3D96-0597C60E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B11C-1BDC-4DEF-8E8C-FC539AA0E86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F5D6A-0D31-125C-9EBA-E1328829B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3AB3D-3D35-6E25-765F-249B28A9A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9BD2-DB53-4713-97B8-F07D65715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15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DF139-4981-F875-265B-A8AB5B2B3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DD8ED-EA30-8C7D-D228-D9C83FC658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  <a:lvl2pPr>
              <a:defRPr>
                <a:latin typeface="Tenorite" panose="00000500000000000000" pitchFamily="2" charset="0"/>
              </a:defRPr>
            </a:lvl2pPr>
            <a:lvl3pPr>
              <a:defRPr>
                <a:latin typeface="Tenorite" panose="00000500000000000000" pitchFamily="2" charset="0"/>
              </a:defRPr>
            </a:lvl3pPr>
            <a:lvl4pPr>
              <a:defRPr>
                <a:latin typeface="Tenorite" panose="00000500000000000000" pitchFamily="2" charset="0"/>
              </a:defRPr>
            </a:lvl4pPr>
            <a:lvl5pPr>
              <a:defRPr>
                <a:latin typeface="Tenorite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670C1-1A10-31E4-7E9C-E6C58E569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  <a:lvl2pPr>
              <a:defRPr>
                <a:latin typeface="Tenorite" panose="00000500000000000000" pitchFamily="2" charset="0"/>
              </a:defRPr>
            </a:lvl2pPr>
            <a:lvl3pPr>
              <a:defRPr>
                <a:latin typeface="Tenorite" panose="00000500000000000000" pitchFamily="2" charset="0"/>
              </a:defRPr>
            </a:lvl3pPr>
            <a:lvl4pPr>
              <a:defRPr>
                <a:latin typeface="Tenorite" panose="00000500000000000000" pitchFamily="2" charset="0"/>
              </a:defRPr>
            </a:lvl4pPr>
            <a:lvl5pPr>
              <a:defRPr>
                <a:latin typeface="Tenorite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420B0-B64C-54B5-A982-42B397FEF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B11C-1BDC-4DEF-8E8C-FC539AA0E86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408E2-31B1-6413-47B9-852D4F20E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E1067-0640-F8BB-ED1A-883EEE42D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9BD2-DB53-4713-97B8-F07D65715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76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25729-0DBD-4E6F-A9E6-D2B3F0446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97F222-C918-94B6-1C2C-95C63B36A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Tenorite" panose="000005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D03ACF-4591-93AD-C00A-3220276DC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  <a:lvl2pPr>
              <a:defRPr>
                <a:latin typeface="Tenorite" panose="00000500000000000000" pitchFamily="2" charset="0"/>
              </a:defRPr>
            </a:lvl2pPr>
            <a:lvl3pPr>
              <a:defRPr>
                <a:latin typeface="Tenorite" panose="00000500000000000000" pitchFamily="2" charset="0"/>
              </a:defRPr>
            </a:lvl3pPr>
            <a:lvl4pPr>
              <a:defRPr>
                <a:latin typeface="Tenorite" panose="00000500000000000000" pitchFamily="2" charset="0"/>
              </a:defRPr>
            </a:lvl4pPr>
            <a:lvl5pPr>
              <a:defRPr>
                <a:latin typeface="Tenorite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64171-B68A-00F7-46CB-408D20350B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Tenorite" panose="000005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F257F-A091-4776-C8BB-58A7F145E0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Tenorite" panose="00000500000000000000" pitchFamily="2" charset="0"/>
              </a:defRPr>
            </a:lvl1pPr>
            <a:lvl2pPr>
              <a:defRPr>
                <a:latin typeface="Tenorite" panose="00000500000000000000" pitchFamily="2" charset="0"/>
              </a:defRPr>
            </a:lvl2pPr>
            <a:lvl3pPr>
              <a:defRPr>
                <a:latin typeface="Tenorite" panose="00000500000000000000" pitchFamily="2" charset="0"/>
              </a:defRPr>
            </a:lvl3pPr>
            <a:lvl4pPr>
              <a:defRPr>
                <a:latin typeface="Tenorite" panose="00000500000000000000" pitchFamily="2" charset="0"/>
              </a:defRPr>
            </a:lvl4pPr>
            <a:lvl5pPr>
              <a:defRPr>
                <a:latin typeface="Tenorite" panose="000005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86915D-00E6-A9AD-FFA7-C585CE8F0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B11C-1BDC-4DEF-8E8C-FC539AA0E86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2894C9-3B97-67F8-46AB-BBEBFF9B7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5EC198-7CBB-FFDB-3E8B-53A9ECBAD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9BD2-DB53-4713-97B8-F07D65715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26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CCA7F-B6F9-58C8-52BA-2CD32162B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62C269-2DC8-0199-57E7-EE4395DD8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B11C-1BDC-4DEF-8E8C-FC539AA0E86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1171BB-1BA3-01F5-F654-D76D74F6E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8CEE7-45A6-946B-F98C-1C91603E8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9BD2-DB53-4713-97B8-F07D65715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94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7C1D5-0BBF-9047-4A6D-758C2676F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B11C-1BDC-4DEF-8E8C-FC539AA0E86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B4702D-A063-A4F8-78BA-8158B85E4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F6AA6D-AA9B-0A94-BC58-E25D4D69B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9BD2-DB53-4713-97B8-F07D65715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0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DAA45-B5CE-EA49-490D-4E758B237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A0C82-EE56-B49E-B5D7-8CC6AE08A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0C980-1E84-BC49-DC88-136BD0ACC1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564D0-158C-3C12-0306-10C236AE2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B11C-1BDC-4DEF-8E8C-FC539AA0E86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8D965-CEC3-55BE-582F-711C6FDA8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9038F-A96C-26E3-B98F-1527F132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9BD2-DB53-4713-97B8-F07D65715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881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4639A-A8D9-DF94-B05D-05DC090D4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03A1EC-79A2-004E-584D-F37C9A610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4F170-1AB3-26E3-15D5-3F6DFD8FE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F9E2EF-547C-60D3-480B-20B40C4E6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EB11C-1BDC-4DEF-8E8C-FC539AA0E86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02CD0-B934-6B88-F3BB-63398563C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E30898-4EDF-449B-C421-602EDF3D3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A9BD2-DB53-4713-97B8-F07D65715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6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C7A955-A59E-85FB-9AEB-5A15D594E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AE070-F1C4-4DD2-8023-E8F72E8A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46E6D7-486F-E2C7-236C-9E54EA6EFF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EB11C-1BDC-4DEF-8E8C-FC539AA0E86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0EDAB-7600-5043-22F4-A0962F1D9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81202-DC5A-B360-A758-4624C9019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A9BD2-DB53-4713-97B8-F07D65715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9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next to a red truck&#10;&#10;Description automatically generated with medium confidence">
            <a:extLst>
              <a:ext uri="{FF2B5EF4-FFF2-40B4-BE49-F238E27FC236}">
                <a16:creationId xmlns:a16="http://schemas.microsoft.com/office/drawing/2014/main" id="{601F318E-E7D0-4373-FC8F-F3BB17EBD5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3939" b="179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C5D23C-64E2-50BA-406A-4A704F95E6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latin typeface="Tenorite" panose="00000500000000000000" pitchFamily="2" charset="0"/>
              </a:rPr>
              <a:t>DPS Staffing</a:t>
            </a:r>
          </a:p>
        </p:txBody>
      </p:sp>
    </p:spTree>
    <p:extLst>
      <p:ext uri="{BB962C8B-B14F-4D97-AF65-F5344CB8AC3E}">
        <p14:creationId xmlns:p14="http://schemas.microsoft.com/office/powerpoint/2010/main" val="8109960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E561044-8538-9D37-2B08-687D7CF8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" y="97980"/>
            <a:ext cx="1181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AB91A25-1303-C88B-8D00-B6DDADFB39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grayscl/>
          </a:blip>
          <a:stretch>
            <a:fillRect/>
          </a:stretch>
        </p:blipFill>
        <p:spPr>
          <a:xfrm>
            <a:off x="473914" y="1604119"/>
            <a:ext cx="3560245" cy="35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72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0D6D2E2-437D-B223-AF39-7057616ED7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0783480"/>
              </p:ext>
            </p:extLst>
          </p:nvPr>
        </p:nvGraphicFramePr>
        <p:xfrm>
          <a:off x="83976" y="971877"/>
          <a:ext cx="11943183" cy="5774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E6F04D4A-2FE7-3322-AA0E-00B6C245AE62}"/>
              </a:ext>
            </a:extLst>
          </p:cNvPr>
          <p:cNvSpPr txBox="1">
            <a:spLocks/>
          </p:cNvSpPr>
          <p:nvPr/>
        </p:nvSpPr>
        <p:spPr>
          <a:xfrm>
            <a:off x="203781" y="475488"/>
            <a:ext cx="11704320" cy="5434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Tenorite" panose="00000500000000000000" pitchFamily="2" charset="0"/>
              </a:rPr>
              <a:t>Current Troop S Org Chart</a:t>
            </a:r>
          </a:p>
        </p:txBody>
      </p:sp>
    </p:spTree>
    <p:extLst>
      <p:ext uri="{BB962C8B-B14F-4D97-AF65-F5344CB8AC3E}">
        <p14:creationId xmlns:p14="http://schemas.microsoft.com/office/powerpoint/2010/main" val="1540050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0D6D2E2-437D-B223-AF39-7057616ED7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7036244"/>
              </p:ext>
            </p:extLst>
          </p:nvPr>
        </p:nvGraphicFramePr>
        <p:xfrm>
          <a:off x="83976" y="971877"/>
          <a:ext cx="11943183" cy="5774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E6F04D4A-2FE7-3322-AA0E-00B6C245AE62}"/>
              </a:ext>
            </a:extLst>
          </p:cNvPr>
          <p:cNvSpPr txBox="1">
            <a:spLocks/>
          </p:cNvSpPr>
          <p:nvPr/>
        </p:nvSpPr>
        <p:spPr>
          <a:xfrm>
            <a:off x="160496" y="108639"/>
            <a:ext cx="11704320" cy="5434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latin typeface="Tenorite" panose="00000500000000000000" pitchFamily="2" charset="0"/>
              </a:rPr>
              <a:t>Troop S Reorganization</a:t>
            </a:r>
          </a:p>
        </p:txBody>
      </p:sp>
    </p:spTree>
    <p:extLst>
      <p:ext uri="{BB962C8B-B14F-4D97-AF65-F5344CB8AC3E}">
        <p14:creationId xmlns:p14="http://schemas.microsoft.com/office/powerpoint/2010/main" val="51552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794F1-F5BF-9CC6-2FAC-E0ACD27F2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>
                <a:solidFill>
                  <a:schemeClr val="bg1">
                    <a:lumMod val="95000"/>
                    <a:lumOff val="5000"/>
                  </a:schemeClr>
                </a:solidFill>
              </a:rPr>
              <a:t>Projected Staffing Budget</a:t>
            </a:r>
          </a:p>
        </p:txBody>
      </p:sp>
    </p:spTree>
    <p:extLst>
      <p:ext uri="{BB962C8B-B14F-4D97-AF65-F5344CB8AC3E}">
        <p14:creationId xmlns:p14="http://schemas.microsoft.com/office/powerpoint/2010/main" val="565969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495D0-2D34-885A-3960-068C38729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Projected Staffing Budget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3C7122B-C7EA-221F-2EC8-1E3EC78F75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455968"/>
              </p:ext>
            </p:extLst>
          </p:nvPr>
        </p:nvGraphicFramePr>
        <p:xfrm>
          <a:off x="3600123" y="543415"/>
          <a:ext cx="8004920" cy="5878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690">
                  <a:extLst>
                    <a:ext uri="{9D8B030D-6E8A-4147-A177-3AD203B41FA5}">
                      <a16:colId xmlns:a16="http://schemas.microsoft.com/office/drawing/2014/main" val="2485042674"/>
                    </a:ext>
                  </a:extLst>
                </a:gridCol>
                <a:gridCol w="2320591">
                  <a:extLst>
                    <a:ext uri="{9D8B030D-6E8A-4147-A177-3AD203B41FA5}">
                      <a16:colId xmlns:a16="http://schemas.microsoft.com/office/drawing/2014/main" val="3727602142"/>
                    </a:ext>
                  </a:extLst>
                </a:gridCol>
                <a:gridCol w="2300054">
                  <a:extLst>
                    <a:ext uri="{9D8B030D-6E8A-4147-A177-3AD203B41FA5}">
                      <a16:colId xmlns:a16="http://schemas.microsoft.com/office/drawing/2014/main" val="1003365045"/>
                    </a:ext>
                  </a:extLst>
                </a:gridCol>
                <a:gridCol w="748195">
                  <a:extLst>
                    <a:ext uri="{9D8B030D-6E8A-4147-A177-3AD203B41FA5}">
                      <a16:colId xmlns:a16="http://schemas.microsoft.com/office/drawing/2014/main" val="2332057466"/>
                    </a:ext>
                  </a:extLst>
                </a:gridCol>
                <a:gridCol w="748195">
                  <a:extLst>
                    <a:ext uri="{9D8B030D-6E8A-4147-A177-3AD203B41FA5}">
                      <a16:colId xmlns:a16="http://schemas.microsoft.com/office/drawing/2014/main" val="776056694"/>
                    </a:ext>
                  </a:extLst>
                </a:gridCol>
                <a:gridCol w="748195">
                  <a:extLst>
                    <a:ext uri="{9D8B030D-6E8A-4147-A177-3AD203B41FA5}">
                      <a16:colId xmlns:a16="http://schemas.microsoft.com/office/drawing/2014/main" val="936718327"/>
                    </a:ext>
                  </a:extLst>
                </a:gridCol>
              </a:tblGrid>
              <a:tr h="249519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ESTIMATED COSTS FOR TRANSFER AND ONBOARDING ENFORCEMENT STAFF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0708"/>
                  </a:ext>
                </a:extLst>
              </a:tr>
              <a:tr h="3194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OBJECT CODE CATEGORY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DESCRIPTION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EXPLANATION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Year 1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Year 2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u="none" strike="noStrike">
                          <a:effectLst/>
                        </a:rPr>
                        <a:t>Year 3, 4, 5…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ctr"/>
                </a:tc>
                <a:extLst>
                  <a:ext uri="{0D108BD9-81ED-4DB2-BD59-A6C34878D82A}">
                    <a16:rowId xmlns:a16="http://schemas.microsoft.com/office/drawing/2014/main" val="2630824945"/>
                  </a:ext>
                </a:extLst>
              </a:tr>
              <a:tr h="17963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SALARY &amp; FRINGE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615641289"/>
                  </a:ext>
                </a:extLst>
              </a:tr>
              <a:tr h="179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511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SALARY**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166 FTE (based on Workday Data)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$9,790,801.93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$9,790,801.93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$9,790,801.93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4155802045"/>
                  </a:ext>
                </a:extLst>
              </a:tr>
              <a:tr h="179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512-519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FRINGE BENEFITS**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166 FTE (based on Workday Data)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$6,304,422.00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$6,304,422.00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$6,304,422.00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2824845996"/>
                  </a:ext>
                </a:extLst>
              </a:tr>
              <a:tr h="17963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SUBTOTAL (Not Including Indirect Costs)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$16,095,223.93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$16,095,223.93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$16,095,223.93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2597399294"/>
                  </a:ext>
                </a:extLst>
              </a:tr>
              <a:tr h="179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2646626945"/>
                  </a:ext>
                </a:extLst>
              </a:tr>
              <a:tr h="17963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OPERATING COSTS (Based on 129 Currently Filled Positions)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658826"/>
                  </a:ext>
                </a:extLst>
              </a:tr>
              <a:tr h="179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521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TRAVEL REIMBURSED**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3wk POE Academy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$123,840.00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$9,600.00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2666921070"/>
                  </a:ext>
                </a:extLst>
              </a:tr>
              <a:tr h="179637">
                <a:tc rowSpan="4" gridSpan="2"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2wk North American A&amp;B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$82,559.22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$6,399.94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1987561760"/>
                  </a:ext>
                </a:extLst>
              </a:tr>
              <a:tr h="179637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1wk General HM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$41,280.78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$3,200.06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975715434"/>
                  </a:ext>
                </a:extLst>
              </a:tr>
              <a:tr h="179637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1wk Bulk/Cargo Tank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$41,280.78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$3,200.06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348169804"/>
                  </a:ext>
                </a:extLst>
              </a:tr>
              <a:tr h="179637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Other S&amp;W/FMCSA Training 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$45,150.78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$3,500.00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$3,500.06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3135287989"/>
                  </a:ext>
                </a:extLst>
              </a:tr>
              <a:tr h="179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522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TRAVEL DIRECT EXPENDITURE**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3wk POE Academy - RTI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$74,304.00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$5,760.00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3224277910"/>
                  </a:ext>
                </a:extLst>
              </a:tr>
              <a:tr h="179637">
                <a:tc rowSpan="4" gridSpan="2"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 rowSpan="4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2wk North American A&amp;B - RTI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$49,536.00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$3,840.00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1738414145"/>
                  </a:ext>
                </a:extLst>
              </a:tr>
              <a:tr h="179637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1wk General HM - RTI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$24,768.00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$1,920.00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2476151430"/>
                  </a:ext>
                </a:extLst>
              </a:tr>
              <a:tr h="179637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1wk Bulk/Cargo Tank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$24,768.00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$1,920.00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3786228083"/>
                  </a:ext>
                </a:extLst>
              </a:tr>
              <a:tr h="179637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Other S&amp;W/FMCSA Training 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$32,249.22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$2,499.94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$2,499.94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3097647383"/>
                  </a:ext>
                </a:extLst>
              </a:tr>
              <a:tr h="179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531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MISCELLANEOUS ADMINISTRATIVE EXPENSE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Cell Phone w/SIM card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$203,175.00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$203,175.00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$203,175.00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3641515741"/>
                  </a:ext>
                </a:extLst>
              </a:tr>
              <a:tr h="31940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Inspection decals, regulation books, OOS Criteria, etc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$58,695.78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$58,695.78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$58,695.78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4273872344"/>
                  </a:ext>
                </a:extLst>
              </a:tr>
              <a:tr h="179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533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MAINTENANCE &amp; REPAIR EXPENSE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Vehicle repair &amp; maintenance (Comdata)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$255,790.68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$255,790.68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$255,790.68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1397333269"/>
                  </a:ext>
                </a:extLst>
              </a:tr>
              <a:tr h="179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534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SUPPLIES AND MATERIAL EXPENSE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Fuel (Comdata)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$866,106.00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$866,106.00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$866,106.00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40659343"/>
                  </a:ext>
                </a:extLst>
              </a:tr>
              <a:tr h="3194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535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PRODUCTION EXPENSE, SAFETY &amp; SECURITY EXPENSE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Uniforms, bump caps, safety goggles, etc.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$193,500.00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$193,500.00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$193,500.00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580444407"/>
                  </a:ext>
                </a:extLst>
              </a:tr>
              <a:tr h="179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536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OFFICE EXPENSE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Office supplies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$58,050.00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$58,050.00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$58,050.00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752247840"/>
                  </a:ext>
                </a:extLst>
              </a:tr>
              <a:tr h="179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537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SHOP EXPENSE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Vehicle supplies, parts, accessories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$32,249.22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$32,249.22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$32,249.22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495362829"/>
                  </a:ext>
                </a:extLst>
              </a:tr>
              <a:tr h="179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541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OFFICE FURNITURE &amp; EQUIPMENT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Laptops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$193,500.00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$193,500.00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$193,500.00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2120531008"/>
                  </a:ext>
                </a:extLst>
              </a:tr>
              <a:tr h="17963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 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Portable scales &amp; racks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$290,250.00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$290,250.00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$290,250.00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3769670245"/>
                  </a:ext>
                </a:extLst>
              </a:tr>
              <a:tr h="179637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542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EQUIPMENT - LIBRARY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Training textbooks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$12,356.02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$12,356.02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$12,356.02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928677642"/>
                  </a:ext>
                </a:extLst>
              </a:tr>
              <a:tr h="17963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700" u="none" strike="noStrike">
                          <a:effectLst/>
                        </a:rPr>
                        <a:t>SUBTOTAL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$2,571,311.93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$2,301,770.20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$2,205,512.77</a:t>
                      </a:r>
                      <a:endParaRPr lang="en-US" sz="700" b="1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4045859037"/>
                  </a:ext>
                </a:extLst>
              </a:tr>
              <a:tr h="179637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u="none" strike="noStrike">
                          <a:effectLst/>
                        </a:rPr>
                        <a:t>Per Person / Per Year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$19,932.65 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>
                          <a:effectLst/>
                        </a:rPr>
                        <a:t>$17,943.18 </a:t>
                      </a:r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u="none" strike="noStrike" dirty="0">
                          <a:effectLst/>
                        </a:rPr>
                        <a:t>$17,097 </a:t>
                      </a:r>
                      <a:endParaRPr lang="en-US" sz="700" b="0" i="0" u="none" strike="noStrike" dirty="0">
                        <a:solidFill>
                          <a:srgbClr val="000000"/>
                        </a:solidFill>
                        <a:effectLst/>
                        <a:latin typeface="Tenorite" panose="00000500000000000000" pitchFamily="2" charset="0"/>
                      </a:endParaRPr>
                    </a:p>
                  </a:txBody>
                  <a:tcPr marL="5010" marR="5010" marT="5010" marB="0" anchor="b"/>
                </a:tc>
                <a:extLst>
                  <a:ext uri="{0D108BD9-81ED-4DB2-BD59-A6C34878D82A}">
                    <a16:rowId xmlns:a16="http://schemas.microsoft.com/office/drawing/2014/main" val="2834260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0031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794F1-F5BF-9CC6-2FAC-E0ACD27F2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 kern="1200">
                <a:solidFill>
                  <a:schemeClr val="tx1"/>
                </a:solidFill>
              </a:rPr>
              <a:t>Transition Plan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0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5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84A38F-71DA-B540-FDC2-D7162D850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70" y="634326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ZA" sz="6800" dirty="0">
                <a:latin typeface="Tenorite" panose="00000500000000000000" pitchFamily="2" charset="0"/>
              </a:rPr>
              <a:t>Transition</a:t>
            </a:r>
            <a:br>
              <a:rPr lang="en-ZA" sz="6800" dirty="0">
                <a:latin typeface="Tenorite" panose="00000500000000000000" pitchFamily="2" charset="0"/>
              </a:rPr>
            </a:br>
            <a:r>
              <a:rPr lang="en-ZA" sz="6800" dirty="0">
                <a:latin typeface="Tenorite" panose="00000500000000000000" pitchFamily="2" charset="0"/>
              </a:rPr>
              <a:t>Goals</a:t>
            </a:r>
            <a:endParaRPr lang="en-US" sz="6800" dirty="0">
              <a:latin typeface="Tenorite" panose="00000500000000000000" pitchFamily="2" charset="0"/>
            </a:endParaRPr>
          </a:p>
        </p:txBody>
      </p:sp>
      <p:cxnSp>
        <p:nvCxnSpPr>
          <p:cNvPr id="24" name="Straight Connector 27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36D3D010-2032-671B-830F-3CB47CDC24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5579674"/>
              </p:ext>
            </p:extLst>
          </p:nvPr>
        </p:nvGraphicFramePr>
        <p:xfrm>
          <a:off x="5118985" y="634326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608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84A38F-71DA-B540-FDC2-D7162D850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</a:rPr>
              <a:t>Year One</a:t>
            </a:r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36D3D010-2032-671B-830F-3CB47CDC24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5681687"/>
              </p:ext>
            </p:extLst>
          </p:nvPr>
        </p:nvGraphicFramePr>
        <p:xfrm>
          <a:off x="5192137" y="44622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9920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84A38F-71DA-B540-FDC2-D7162D850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</a:rPr>
              <a:t>Year Two</a:t>
            </a: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36D3D010-2032-671B-830F-3CB47CDC24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9921127"/>
              </p:ext>
            </p:extLst>
          </p:nvPr>
        </p:nvGraphicFramePr>
        <p:xfrm>
          <a:off x="5192137" y="44622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303637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01E84A1C-2814-43A7-9448-348326113A45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D446390-8521-40A2-A462-EA068123BED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BA3906-9696-4247-AC0D-DD5C26B2A70A}">
  <ds:schemaRefs>
    <ds:schemaRef ds:uri="16c05727-aa75-4e4a-9b5f-8a80a1165891"/>
    <ds:schemaRef ds:uri="230e9df3-be65-4c73-a93b-d1236ebd677e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659</Words>
  <Application>Microsoft Office PowerPoint</Application>
  <PresentationFormat>Widescreen</PresentationFormat>
  <Paragraphs>226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Tenorite</vt:lpstr>
      <vt:lpstr>Custom Design</vt:lpstr>
      <vt:lpstr>DPS Staffing</vt:lpstr>
      <vt:lpstr>PowerPoint Presentation</vt:lpstr>
      <vt:lpstr>PowerPoint Presentation</vt:lpstr>
      <vt:lpstr>Projected Staffing Budget</vt:lpstr>
      <vt:lpstr>Projected Staffing Budget</vt:lpstr>
      <vt:lpstr>Transition Plan</vt:lpstr>
      <vt:lpstr>Transition Goals</vt:lpstr>
      <vt:lpstr>Year One</vt:lpstr>
      <vt:lpstr>Year Two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Motor Carrier Enforcement Unification Act</dc:title>
  <dc:creator>Greg Metcalfe</dc:creator>
  <cp:lastModifiedBy>Greg Metcalfe</cp:lastModifiedBy>
  <cp:revision>1</cp:revision>
  <cp:lastPrinted>2023-02-09T19:19:44Z</cp:lastPrinted>
  <dcterms:created xsi:type="dcterms:W3CDTF">2022-09-01T13:43:04Z</dcterms:created>
  <dcterms:modified xsi:type="dcterms:W3CDTF">2023-10-20T12:35:36Z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